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844EB2-0107-4176-A5C4-B143AB68C5DA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CA0A0E-67F8-4700-990F-14DFFE705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Responses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Retake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6186" t="50258" r="43299" b="29124"/>
          <a:stretch>
            <a:fillRect/>
          </a:stretch>
        </p:blipFill>
        <p:spPr bwMode="auto">
          <a:xfrm>
            <a:off x="304800" y="1905000"/>
            <a:ext cx="86344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6186" t="72165" r="44330" b="9794"/>
          <a:stretch>
            <a:fillRect/>
          </a:stretch>
        </p:blipFill>
        <p:spPr bwMode="auto">
          <a:xfrm>
            <a:off x="381000" y="2133600"/>
            <a:ext cx="8915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Consistent division of responses</a:t>
            </a:r>
          </a:p>
          <a:p>
            <a:r>
              <a:rPr lang="en-US" dirty="0" smtClean="0"/>
              <a:t>Surprising responses</a:t>
            </a:r>
          </a:p>
          <a:p>
            <a:r>
              <a:rPr lang="en-US" dirty="0" smtClean="0"/>
              <a:t>Biased</a:t>
            </a:r>
          </a:p>
          <a:p>
            <a:r>
              <a:rPr lang="en-US" dirty="0" smtClean="0"/>
              <a:t>Overall: Everything higher than 84% = 84%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Acquire a list of all students</a:t>
            </a:r>
          </a:p>
          <a:p>
            <a:r>
              <a:rPr lang="en-US" dirty="0" smtClean="0"/>
              <a:t>Simple Random Sample process</a:t>
            </a:r>
          </a:p>
          <a:p>
            <a:r>
              <a:rPr lang="en-US" dirty="0" smtClean="0"/>
              <a:t>Survey students</a:t>
            </a:r>
          </a:p>
          <a:p>
            <a:r>
              <a:rPr lang="en-US" dirty="0" smtClean="0"/>
              <a:t>Total: 201 Responses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4386" t="9869" r="42909" b="70395"/>
          <a:stretch>
            <a:fillRect/>
          </a:stretch>
        </p:blipFill>
        <p:spPr bwMode="auto">
          <a:xfrm>
            <a:off x="152400" y="2057400"/>
            <a:ext cx="8681029" cy="260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4878" t="31404" r="41463" b="41157"/>
          <a:stretch>
            <a:fillRect/>
          </a:stretch>
        </p:blipFill>
        <p:spPr bwMode="auto">
          <a:xfrm>
            <a:off x="838200" y="1752600"/>
            <a:ext cx="8059063" cy="329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5429" t="60613" r="42171" b="19914"/>
          <a:stretch>
            <a:fillRect/>
          </a:stretch>
        </p:blipFill>
        <p:spPr bwMode="auto">
          <a:xfrm>
            <a:off x="429491" y="2057400"/>
            <a:ext cx="871450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5625" t="13754" r="44412" b="66419"/>
          <a:stretch>
            <a:fillRect/>
          </a:stretch>
        </p:blipFill>
        <p:spPr bwMode="auto">
          <a:xfrm>
            <a:off x="533400" y="1828800"/>
            <a:ext cx="816102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625" t="34572" r="44412" b="44610"/>
          <a:stretch>
            <a:fillRect/>
          </a:stretch>
        </p:blipFill>
        <p:spPr bwMode="auto">
          <a:xfrm>
            <a:off x="228600" y="1905000"/>
            <a:ext cx="863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6418" t="35564" r="38860" b="46592"/>
          <a:stretch>
            <a:fillRect/>
          </a:stretch>
        </p:blipFill>
        <p:spPr bwMode="auto">
          <a:xfrm>
            <a:off x="152400" y="1981200"/>
            <a:ext cx="8864600" cy="231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6360" t="55390" r="44412" b="23792"/>
          <a:stretch>
            <a:fillRect/>
          </a:stretch>
        </p:blipFill>
        <p:spPr bwMode="auto">
          <a:xfrm>
            <a:off x="381000" y="1600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 l="6186" t="29640" r="43299" b="51030"/>
          <a:stretch>
            <a:fillRect/>
          </a:stretch>
        </p:blipFill>
        <p:spPr bwMode="auto">
          <a:xfrm>
            <a:off x="152400" y="1981200"/>
            <a:ext cx="8712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50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Perpetua</vt:lpstr>
      <vt:lpstr>Wingdings 2</vt:lpstr>
      <vt:lpstr>Equity</vt:lpstr>
      <vt:lpstr>Student Retake Policy</vt:lpstr>
      <vt:lpstr>The Process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Retake Policy</dc:title>
  <dc:creator>8339885</dc:creator>
  <cp:lastModifiedBy>Stiefel, Adrian</cp:lastModifiedBy>
  <cp:revision>11</cp:revision>
  <dcterms:created xsi:type="dcterms:W3CDTF">2014-12-02T17:51:22Z</dcterms:created>
  <dcterms:modified xsi:type="dcterms:W3CDTF">2014-12-15T19:27:16Z</dcterms:modified>
</cp:coreProperties>
</file>