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2.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0" name="Shape 9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Good things to say: We have reviewed the teachers responses and plan to show you the results and what they may mean.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1" name="Shape 151"/>
        <p:cNvGrpSpPr/>
        <p:nvPr/>
      </p:nvGrpSpPr>
      <p:grpSpPr>
        <a:xfrm>
          <a:off y="0" x="0"/>
          <a:ext cy="0" cx="0"/>
          <a:chOff y="0" x="0"/>
          <a:chExt cy="0" cx="0"/>
        </a:xfrm>
      </p:grpSpPr>
      <p:sp>
        <p:nvSpPr>
          <p:cNvPr id="152" name="Shape 15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3" name="Shape 15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Good things to say: </a:t>
            </a:r>
            <a:r>
              <a:rPr lang="en" i="1"/>
              <a:t>Read question </a:t>
            </a:r>
            <a:r>
              <a:rPr lang="en"/>
              <a:t>As with the last question, this result may be skewed which brings us to possible discrepancies in the process.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7" name="Shape 157"/>
        <p:cNvGrpSpPr/>
        <p:nvPr/>
      </p:nvGrpSpPr>
      <p:grpSpPr>
        <a:xfrm>
          <a:off y="0" x="0"/>
          <a:ext cy="0" cx="0"/>
          <a:chOff y="0" x="0"/>
          <a:chExt cy="0" cx="0"/>
        </a:xfrm>
      </p:grpSpPr>
      <p:sp>
        <p:nvSpPr>
          <p:cNvPr id="158" name="Shape 15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9" name="Shape 159"/>
          <p:cNvSpPr txBox="1"/>
          <p:nvPr>
            <p:ph idx="1" type="body"/>
          </p:nvPr>
        </p:nvSpPr>
        <p:spPr>
          <a:xfrm>
            <a:off y="4343400" x="685800"/>
            <a:ext cy="4114800" cx="5486399"/>
          </a:xfrm>
          <a:prstGeom prst="rect">
            <a:avLst/>
          </a:prstGeom>
        </p:spPr>
        <p:txBody>
          <a:bodyPr bIns="91425" rIns="91425" lIns="91425" tIns="91425" anchor="t" anchorCtr="0">
            <a:noAutofit/>
          </a:bodyPr>
          <a:lstStyle/>
          <a:p>
            <a:pPr lvl="0" indent="0" marL="228600">
              <a:spcBef>
                <a:spcPts val="560"/>
              </a:spcBef>
              <a:buClr>
                <a:schemeClr val="lt1"/>
              </a:buClr>
              <a:buSzPct val="218181"/>
              <a:buFont typeface="Arial"/>
              <a:buNone/>
            </a:pPr>
            <a:r>
              <a:rPr lang="en"/>
              <a:t>Good things to say: Voluntary Response Bias: We only got about 55% of teacher participation. Because of this, the data may not accurately represent teachers’ opinions on the retake policy at North Meck. Question Wording: the last two questions we showed may be examples of this bias. If we were to do over this survey, we would probably have a larger sample size and examine certain questions more carefully.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3" name="Shape 163"/>
        <p:cNvGrpSpPr/>
        <p:nvPr/>
      </p:nvGrpSpPr>
      <p:grpSpPr>
        <a:xfrm>
          <a:off y="0" x="0"/>
          <a:ext cy="0" cx="0"/>
          <a:chOff y="0" x="0"/>
          <a:chExt cy="0" cx="0"/>
        </a:xfrm>
      </p:grpSpPr>
      <p:sp>
        <p:nvSpPr>
          <p:cNvPr id="164" name="Shape 16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65" name="Shape 16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Good things to say: Read it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5" name="Shape 95"/>
        <p:cNvGrpSpPr/>
        <p:nvPr/>
      </p:nvGrpSpPr>
      <p:grpSpPr>
        <a:xfrm>
          <a:off y="0" x="0"/>
          <a:ext cy="0" cx="0"/>
          <a:chOff y="0" x="0"/>
          <a:chExt cy="0" cx="0"/>
        </a:xfrm>
      </p:grpSpPr>
      <p:sp>
        <p:nvSpPr>
          <p:cNvPr id="96" name="Shape 9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7" name="Shape 9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Good things to say: </a:t>
            </a:r>
            <a:r>
              <a:rPr lang="en" i="1"/>
              <a:t>Read question</a:t>
            </a:r>
            <a:r>
              <a:rPr lang="en"/>
              <a:t> As you can see, all teachers do offer some sort of preparation for their students which indicates that they care about how well their students do on the test, however the result of this question does not point to what grading method the school should adopt.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4" name="Shape 10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Good things to say: </a:t>
            </a:r>
            <a:r>
              <a:rPr lang="en" i="1"/>
              <a:t>Read question </a:t>
            </a:r>
            <a:r>
              <a:rPr lang="en"/>
              <a:t>This question cut straight to the chase about which method of grading teachers use and the results seem to show that almost 3/4 of the teachers favor the moderate grading method. This, by itself, doesn’t show that the moderate method is the best method of grading. The next questions show why most teachers chose the moderate grading method. The “why” is important because if there is truly good reason behind the teachers choices, then the moderate method, being chosen by the majority of teachers, is the method that should be adopted by North Meck.</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1" name="Shape 11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Good things to say: </a:t>
            </a:r>
            <a:r>
              <a:rPr lang="en" i="1"/>
              <a:t>Read Question </a:t>
            </a:r>
            <a:r>
              <a:rPr lang="en"/>
              <a:t>The result of this question shows that many teachers are willing to go to great lengths to ensure their students’ success.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8" name="Shape 11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Good things to say: </a:t>
            </a:r>
            <a:r>
              <a:rPr lang="en" i="1"/>
              <a:t>Read question </a:t>
            </a:r>
            <a:r>
              <a:rPr lang="en"/>
              <a:t>The result of this question certainly shows that teachers are choosing the grading method they use for the right reason. If teachers were more concerned with grades than mastery, students might graduate with all A’s and no knowledge.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3" name="Shape 123"/>
        <p:cNvGrpSpPr/>
        <p:nvPr/>
      </p:nvGrpSpPr>
      <p:grpSpPr>
        <a:xfrm>
          <a:off y="0" x="0"/>
          <a:ext cy="0" cx="0"/>
          <a:chOff y="0" x="0"/>
          <a:chExt cy="0" cx="0"/>
        </a:xfrm>
      </p:grpSpPr>
      <p:sp>
        <p:nvSpPr>
          <p:cNvPr id="124" name="Shape 12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5" name="Shape 12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Good things to say: </a:t>
            </a:r>
            <a:r>
              <a:rPr lang="en" i="1"/>
              <a:t>Read Question </a:t>
            </a:r>
            <a:r>
              <a:rPr lang="en"/>
              <a:t>Although this question further proves the good intent of teachers, it doesn’t show “why” the teachers chose whichever grading method because the answers suggest that most teachers think that the CMS retest policy in general doesn’t prepare students for college. This means that if there was a third option to have no retest allowed, some teachers might have chosen that option.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0" name="Shape 130"/>
        <p:cNvGrpSpPr/>
        <p:nvPr/>
      </p:nvGrpSpPr>
      <p:grpSpPr>
        <a:xfrm>
          <a:off y="0" x="0"/>
          <a:ext cy="0" cx="0"/>
          <a:chOff y="0" x="0"/>
          <a:chExt cy="0" cx="0"/>
        </a:xfrm>
      </p:grpSpPr>
      <p:sp>
        <p:nvSpPr>
          <p:cNvPr id="131" name="Shape 13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2" name="Shape 13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Good things to say: </a:t>
            </a:r>
            <a:r>
              <a:rPr lang="en" i="1"/>
              <a:t>Read question </a:t>
            </a:r>
            <a:r>
              <a:rPr lang="en"/>
              <a:t>Most teachers chose the 84% maximum, which is the lowest of these options, and that backs up the result to the previous question. They both show that many teachers do not think retests prepare students for college and so they chose the lowest grade to demonstrate their opinion.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7" name="Shape 137"/>
        <p:cNvGrpSpPr/>
        <p:nvPr/>
      </p:nvGrpSpPr>
      <p:grpSpPr>
        <a:xfrm>
          <a:off y="0" x="0"/>
          <a:ext cy="0" cx="0"/>
          <a:chOff y="0" x="0"/>
          <a:chExt cy="0" cx="0"/>
        </a:xfrm>
      </p:grpSpPr>
      <p:sp>
        <p:nvSpPr>
          <p:cNvPr id="138" name="Shape 1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9" name="Shape 13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Good things to say: </a:t>
            </a:r>
            <a:r>
              <a:rPr lang="en" i="1"/>
              <a:t>Read question </a:t>
            </a:r>
            <a:r>
              <a:rPr lang="en"/>
              <a:t>The answers to this question show that more than a third of teachers do not agree with the current CMS retest policy. This makes the results of the past two questions make more sense.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6" name="Shape 14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Good things to say: </a:t>
            </a:r>
            <a:r>
              <a:rPr lang="en" i="1"/>
              <a:t>Read question </a:t>
            </a:r>
            <a:r>
              <a:rPr lang="en"/>
              <a:t>The result of this question is interesting because it is almost a 50/50 tie which hasn’t happened in the previous questions. This may mean that the question is a bad question because it doesn’t support the answers to the other questions in the survey.</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3" name="Shape 13"/>
        <p:cNvGrpSpPr/>
        <p:nvPr/>
      </p:nvGrpSpPr>
      <p:grpSpPr>
        <a:xfrm>
          <a:off y="0" x="0"/>
          <a:ext cy="0" cx="0"/>
          <a:chOff y="0" x="0"/>
          <a:chExt cy="0" cx="0"/>
        </a:xfrm>
      </p:grpSpPr>
      <p:sp>
        <p:nvSpPr>
          <p:cNvPr id="14" name="Shape 14"/>
          <p:cNvSpPr txBox="1"/>
          <p:nvPr>
            <p:ph type="ctrTitle"/>
          </p:nvPr>
        </p:nvSpPr>
        <p:spPr>
          <a:xfrm>
            <a:off y="1095856" x="1997075"/>
            <a:ext cy="1102500" cx="6400799"/>
          </a:xfrm>
          <a:prstGeom prst="rect">
            <a:avLst/>
          </a:prstGeom>
        </p:spPr>
        <p:txBody>
          <a:bodyPr bIns="91425" rIns="91425" lIns="91425" tIns="91425" anchor="b" anchorCtr="0"/>
          <a:lstStyle>
            <a:lvl1pPr>
              <a:spcBef>
                <a:spcPts val="0"/>
              </a:spcBef>
              <a:buSzPct val="100000"/>
              <a:defRPr b="1" sz="4800"/>
            </a:lvl1pPr>
            <a:lvl2pPr>
              <a:spcBef>
                <a:spcPts val="0"/>
              </a:spcBef>
              <a:buSzPct val="100000"/>
              <a:defRPr b="1" sz="4800"/>
            </a:lvl2pPr>
            <a:lvl3pPr>
              <a:spcBef>
                <a:spcPts val="0"/>
              </a:spcBef>
              <a:buSzPct val="100000"/>
              <a:defRPr b="1" sz="4800"/>
            </a:lvl3pPr>
            <a:lvl4pPr>
              <a:spcBef>
                <a:spcPts val="0"/>
              </a:spcBef>
              <a:buSzPct val="100000"/>
              <a:defRPr b="1" sz="4800"/>
            </a:lvl4pPr>
            <a:lvl5pPr>
              <a:spcBef>
                <a:spcPts val="0"/>
              </a:spcBef>
              <a:buSzPct val="100000"/>
              <a:defRPr b="1" sz="4800"/>
            </a:lvl5pPr>
            <a:lvl6pPr>
              <a:spcBef>
                <a:spcPts val="0"/>
              </a:spcBef>
              <a:buSzPct val="100000"/>
              <a:defRPr b="1" sz="4800"/>
            </a:lvl6pPr>
            <a:lvl7pPr>
              <a:spcBef>
                <a:spcPts val="0"/>
              </a:spcBef>
              <a:buSzPct val="100000"/>
              <a:defRPr b="1" sz="4800"/>
            </a:lvl7pPr>
            <a:lvl8pPr>
              <a:spcBef>
                <a:spcPts val="0"/>
              </a:spcBef>
              <a:buSzPct val="100000"/>
              <a:defRPr b="1" sz="4800"/>
            </a:lvl8pPr>
            <a:lvl9pPr>
              <a:spcBef>
                <a:spcPts val="0"/>
              </a:spcBef>
              <a:buSzPct val="100000"/>
              <a:defRPr b="1" sz="4800"/>
            </a:lvl9pPr>
          </a:lstStyle>
          <a:p/>
        </p:txBody>
      </p:sp>
      <p:sp>
        <p:nvSpPr>
          <p:cNvPr id="15" name="Shape 15"/>
          <p:cNvSpPr txBox="1"/>
          <p:nvPr>
            <p:ph idx="1" type="subTitle"/>
          </p:nvPr>
        </p:nvSpPr>
        <p:spPr>
          <a:xfrm>
            <a:off y="2251802" x="1997075"/>
            <a:ext cy="871800" cx="6400799"/>
          </a:xfrm>
          <a:prstGeom prst="rect">
            <a:avLst/>
          </a:prstGeom>
        </p:spPr>
        <p:txBody>
          <a:bodyPr bIns="91425" rIns="91425" lIns="91425" tIns="91425" anchor="t" anchorCtr="0"/>
          <a:lstStyle>
            <a:lvl1pPr>
              <a:spcBef>
                <a:spcPts val="0"/>
              </a:spcBef>
              <a:buClr>
                <a:srgbClr val="FFFFFF"/>
              </a:buClr>
              <a:buNone/>
              <a:defRPr>
                <a:solidFill>
                  <a:srgbClr val="FFFFFF"/>
                </a:solidFill>
              </a:defRPr>
            </a:lvl1pPr>
            <a:lvl2pPr>
              <a:spcBef>
                <a:spcPts val="0"/>
              </a:spcBef>
              <a:buClr>
                <a:srgbClr val="FFFFFF"/>
              </a:buClr>
              <a:buSzPct val="100000"/>
              <a:buNone/>
              <a:defRPr sz="3200">
                <a:solidFill>
                  <a:srgbClr val="FFFFFF"/>
                </a:solidFill>
              </a:defRPr>
            </a:lvl2pPr>
            <a:lvl3pPr>
              <a:spcBef>
                <a:spcPts val="0"/>
              </a:spcBef>
              <a:buClr>
                <a:srgbClr val="FFFFFF"/>
              </a:buClr>
              <a:buSzPct val="100000"/>
              <a:buNone/>
              <a:defRPr sz="3200">
                <a:solidFill>
                  <a:srgbClr val="FFFFFF"/>
                </a:solidFill>
              </a:defRPr>
            </a:lvl3pPr>
            <a:lvl4pPr>
              <a:spcBef>
                <a:spcPts val="0"/>
              </a:spcBef>
              <a:buClr>
                <a:srgbClr val="FFFFFF"/>
              </a:buClr>
              <a:buSzPct val="100000"/>
              <a:buNone/>
              <a:defRPr sz="3200">
                <a:solidFill>
                  <a:srgbClr val="FFFFFF"/>
                </a:solidFill>
              </a:defRPr>
            </a:lvl4pPr>
            <a:lvl5pPr>
              <a:spcBef>
                <a:spcPts val="0"/>
              </a:spcBef>
              <a:buClr>
                <a:srgbClr val="FFFFFF"/>
              </a:buClr>
              <a:buSzPct val="100000"/>
              <a:buNone/>
              <a:defRPr sz="3200">
                <a:solidFill>
                  <a:srgbClr val="FFFFFF"/>
                </a:solidFill>
              </a:defRPr>
            </a:lvl5pPr>
            <a:lvl6pPr>
              <a:spcBef>
                <a:spcPts val="0"/>
              </a:spcBef>
              <a:buClr>
                <a:srgbClr val="FFFFFF"/>
              </a:buClr>
              <a:buSzPct val="100000"/>
              <a:buNone/>
              <a:defRPr sz="3200">
                <a:solidFill>
                  <a:srgbClr val="FFFFFF"/>
                </a:solidFill>
              </a:defRPr>
            </a:lvl6pPr>
            <a:lvl7pPr>
              <a:spcBef>
                <a:spcPts val="0"/>
              </a:spcBef>
              <a:buClr>
                <a:srgbClr val="FFFFFF"/>
              </a:buClr>
              <a:buSzPct val="100000"/>
              <a:buNone/>
              <a:defRPr sz="3200">
                <a:solidFill>
                  <a:srgbClr val="FFFFFF"/>
                </a:solidFill>
              </a:defRPr>
            </a:lvl7pPr>
            <a:lvl8pPr>
              <a:spcBef>
                <a:spcPts val="0"/>
              </a:spcBef>
              <a:buClr>
                <a:srgbClr val="FFFFFF"/>
              </a:buClr>
              <a:buSzPct val="100000"/>
              <a:buNone/>
              <a:defRPr sz="3200">
                <a:solidFill>
                  <a:srgbClr val="FFFFFF"/>
                </a:solidFill>
              </a:defRPr>
            </a:lvl8pPr>
            <a:lvl9pPr>
              <a:spcBef>
                <a:spcPts val="0"/>
              </a:spcBef>
              <a:buClr>
                <a:srgbClr val="FFFFFF"/>
              </a:buClr>
              <a:buSzPct val="100000"/>
              <a:buNone/>
              <a:defRPr sz="3200">
                <a:solidFill>
                  <a:srgbClr val="FFFFFF"/>
                </a:solidFill>
              </a:defRPr>
            </a:lvl9pPr>
          </a:lstStyle>
          <a:p/>
        </p:txBody>
      </p:sp>
      <p:sp>
        <p:nvSpPr>
          <p:cNvPr id="16" name="Shape 16"/>
          <p:cNvSpPr/>
          <p:nvPr/>
        </p:nvSpPr>
        <p:spPr>
          <a:xfrm>
            <a:off y="0" x="0"/>
            <a:ext cy="5143499" cx="3135299"/>
          </a:xfrm>
          <a:prstGeom prst="rect">
            <a:avLst/>
          </a:prstGeom>
          <a:noFill/>
          <a:ln>
            <a:noFill/>
          </a:ln>
        </p:spPr>
        <p:txBody>
          <a:bodyPr bIns="45700" rIns="91425" lIns="91425" tIns="45700" anchor="t" anchorCtr="0">
            <a:noAutofit/>
          </a:bodyPr>
          <a:lstStyle/>
          <a:p>
            <a:pPr>
              <a:spcBef>
                <a:spcPts val="0"/>
              </a:spcBef>
              <a:buNone/>
            </a:pPr>
            <a:r>
              <a:t/>
            </a:r>
            <a:endParaRPr/>
          </a:p>
        </p:txBody>
      </p:sp>
      <p:sp>
        <p:nvSpPr>
          <p:cNvPr id="17" name="Shape 17"/>
          <p:cNvSpPr/>
          <p:nvPr/>
        </p:nvSpPr>
        <p:spPr>
          <a:xfrm>
            <a:off y="0" x="3175"/>
            <a:ext cy="609600" cx="635000"/>
          </a:xfrm>
          <a:custGeom>
            <a:pathLst>
              <a:path w="400" extrusionOk="0" h="512">
                <a:moveTo>
                  <a:pt y="512" x="400"/>
                </a:moveTo>
                <a:lnTo>
                  <a:pt y="0" x="2"/>
                </a:lnTo>
                <a:lnTo>
                  <a:pt y="0" x="0"/>
                </a:lnTo>
                <a:lnTo>
                  <a:pt y="512" x="0"/>
                </a:lnTo>
                <a:lnTo>
                  <a:pt y="512" x="400"/>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a:pPr>
              <a:spcBef>
                <a:spcPts val="0"/>
              </a:spcBef>
              <a:buNone/>
            </a:pPr>
            <a:r>
              <a:t/>
            </a:r>
            <a:endParaRPr/>
          </a:p>
        </p:txBody>
      </p:sp>
      <p:sp>
        <p:nvSpPr>
          <p:cNvPr id="18" name="Shape 18"/>
          <p:cNvSpPr/>
          <p:nvPr/>
        </p:nvSpPr>
        <p:spPr>
          <a:xfrm>
            <a:off y="1916906" x="3175"/>
            <a:ext cy="611981" cx="635000"/>
          </a:xfrm>
          <a:custGeom>
            <a:pathLst>
              <a:path w="400" extrusionOk="0" h="514">
                <a:moveTo>
                  <a:pt y="0" x="400"/>
                </a:moveTo>
                <a:lnTo>
                  <a:pt y="0" x="0"/>
                </a:lnTo>
                <a:lnTo>
                  <a:pt y="514" x="0"/>
                </a:lnTo>
                <a:lnTo>
                  <a:pt y="514" x="2"/>
                </a:lnTo>
                <a:lnTo>
                  <a:pt y="0" x="400"/>
                </a:lnTo>
                <a:close/>
              </a:path>
            </a:pathLst>
          </a:custGeom>
          <a:gradFill>
            <a:gsLst>
              <a:gs pos="0">
                <a:srgbClr val="0090DA"/>
              </a:gs>
              <a:gs pos="54000">
                <a:srgbClr val="0090DA"/>
              </a:gs>
              <a:gs pos="98000">
                <a:srgbClr val="2BC4F3"/>
              </a:gs>
              <a:gs pos="100000">
                <a:srgbClr val="00AEEE"/>
              </a:gs>
            </a:gsLst>
            <a:lin ang="8100000" scaled="0"/>
          </a:gradFill>
          <a:ln>
            <a:noFill/>
          </a:ln>
        </p:spPr>
        <p:txBody>
          <a:bodyPr bIns="45700" rIns="91425" lIns="91425" tIns="45700" anchor="t" anchorCtr="0">
            <a:noAutofit/>
          </a:bodyPr>
          <a:lstStyle/>
          <a:p>
            <a:pPr>
              <a:spcBef>
                <a:spcPts val="0"/>
              </a:spcBef>
              <a:buNone/>
            </a:pPr>
            <a:r>
              <a:t/>
            </a:r>
            <a:endParaRPr/>
          </a:p>
        </p:txBody>
      </p:sp>
      <p:sp>
        <p:nvSpPr>
          <p:cNvPr id="19" name="Shape 19"/>
          <p:cNvSpPr/>
          <p:nvPr/>
        </p:nvSpPr>
        <p:spPr>
          <a:xfrm>
            <a:off y="1307306" x="3175"/>
            <a:ext cy="609600" cx="635000"/>
          </a:xfrm>
          <a:custGeom>
            <a:pathLst>
              <a:path w="400" extrusionOk="0" h="512">
                <a:moveTo>
                  <a:pt y="512" x="400"/>
                </a:moveTo>
                <a:lnTo>
                  <a:pt y="0" x="2"/>
                </a:lnTo>
                <a:lnTo>
                  <a:pt y="0" x="0"/>
                </a:lnTo>
                <a:lnTo>
                  <a:pt y="512" x="0"/>
                </a:lnTo>
                <a:lnTo>
                  <a:pt y="512" x="400"/>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a:pPr>
              <a:spcBef>
                <a:spcPts val="0"/>
              </a:spcBef>
              <a:buNone/>
            </a:pPr>
            <a:r>
              <a:t/>
            </a:r>
            <a:endParaRPr/>
          </a:p>
        </p:txBody>
      </p:sp>
      <p:sp>
        <p:nvSpPr>
          <p:cNvPr id="20" name="Shape 20"/>
          <p:cNvSpPr/>
          <p:nvPr/>
        </p:nvSpPr>
        <p:spPr>
          <a:xfrm>
            <a:off y="1307306" x="152400"/>
            <a:ext cy="609600" cx="1317625"/>
          </a:xfrm>
          <a:custGeom>
            <a:pathLst>
              <a:path w="830" extrusionOk="0" h="512">
                <a:moveTo>
                  <a:pt y="512" x="398"/>
                </a:moveTo>
                <a:lnTo>
                  <a:pt y="512" x="830"/>
                </a:lnTo>
                <a:lnTo>
                  <a:pt y="0" x="432"/>
                </a:lnTo>
                <a:lnTo>
                  <a:pt y="0" x="0"/>
                </a:lnTo>
                <a:lnTo>
                  <a:pt y="512" x="398"/>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a:pPr>
              <a:spcBef>
                <a:spcPts val="0"/>
              </a:spcBef>
              <a:buNone/>
            </a:pPr>
            <a:r>
              <a:t/>
            </a:r>
            <a:endParaRPr/>
          </a:p>
        </p:txBody>
      </p:sp>
      <p:sp>
        <p:nvSpPr>
          <p:cNvPr id="21" name="Shape 21"/>
          <p:cNvSpPr/>
          <p:nvPr/>
        </p:nvSpPr>
        <p:spPr>
          <a:xfrm>
            <a:off y="3226593" x="152400"/>
            <a:ext cy="609600" cx="1317625"/>
          </a:xfrm>
          <a:custGeom>
            <a:pathLst>
              <a:path w="830" extrusionOk="0" h="512">
                <a:moveTo>
                  <a:pt y="0" x="830"/>
                </a:moveTo>
                <a:lnTo>
                  <a:pt y="0" x="398"/>
                </a:lnTo>
                <a:lnTo>
                  <a:pt y="512" x="0"/>
                </a:lnTo>
                <a:lnTo>
                  <a:pt y="512" x="432"/>
                </a:lnTo>
                <a:lnTo>
                  <a:pt y="0" x="830"/>
                </a:lnTo>
                <a:close/>
              </a:path>
            </a:pathLst>
          </a:custGeom>
          <a:gradFill>
            <a:gsLst>
              <a:gs pos="0">
                <a:srgbClr val="0090DA"/>
              </a:gs>
              <a:gs pos="54000">
                <a:srgbClr val="0090DA"/>
              </a:gs>
              <a:gs pos="98000">
                <a:srgbClr val="2BC4F3"/>
              </a:gs>
              <a:gs pos="100000">
                <a:srgbClr val="00AEEE"/>
              </a:gs>
            </a:gsLst>
            <a:lin ang="8100000" scaled="0"/>
          </a:gradFill>
          <a:ln>
            <a:noFill/>
          </a:ln>
        </p:spPr>
        <p:txBody>
          <a:bodyPr bIns="45700" rIns="91425" lIns="91425" tIns="45700" anchor="t" anchorCtr="0">
            <a:noAutofit/>
          </a:bodyPr>
          <a:lstStyle/>
          <a:p>
            <a:pPr>
              <a:spcBef>
                <a:spcPts val="0"/>
              </a:spcBef>
              <a:buNone/>
            </a:pPr>
            <a:r>
              <a:t/>
            </a:r>
            <a:endParaRPr/>
          </a:p>
        </p:txBody>
      </p:sp>
      <p:sp>
        <p:nvSpPr>
          <p:cNvPr id="22" name="Shape 22"/>
          <p:cNvSpPr/>
          <p:nvPr/>
        </p:nvSpPr>
        <p:spPr>
          <a:xfrm>
            <a:off y="2614612" x="152400"/>
            <a:ext cy="611981" cx="1317625"/>
          </a:xfrm>
          <a:custGeom>
            <a:pathLst>
              <a:path w="830" extrusionOk="0" h="514">
                <a:moveTo>
                  <a:pt y="0" x="432"/>
                </a:moveTo>
                <a:lnTo>
                  <a:pt y="0" x="0"/>
                </a:lnTo>
                <a:lnTo>
                  <a:pt y="514" x="398"/>
                </a:lnTo>
                <a:lnTo>
                  <a:pt y="514" x="830"/>
                </a:lnTo>
                <a:lnTo>
                  <a:pt y="0" x="432"/>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a:pPr>
              <a:spcBef>
                <a:spcPts val="0"/>
              </a:spcBef>
              <a:buNone/>
            </a:pPr>
            <a:r>
              <a:t/>
            </a:r>
            <a:endParaRPr/>
          </a:p>
        </p:txBody>
      </p:sp>
      <p:sp>
        <p:nvSpPr>
          <p:cNvPr id="23" name="Shape 23"/>
          <p:cNvSpPr/>
          <p:nvPr/>
        </p:nvSpPr>
        <p:spPr>
          <a:xfrm>
            <a:off y="2614612" x="984250"/>
            <a:ext cy="611981" cx="1322387"/>
          </a:xfrm>
          <a:custGeom>
            <a:pathLst>
              <a:path w="833" extrusionOk="0" h="514">
                <a:moveTo>
                  <a:pt y="514" x="399"/>
                </a:moveTo>
                <a:lnTo>
                  <a:pt y="514" x="833"/>
                </a:lnTo>
                <a:lnTo>
                  <a:pt y="0" x="435"/>
                </a:lnTo>
                <a:lnTo>
                  <a:pt y="0" x="0"/>
                </a:lnTo>
                <a:lnTo>
                  <a:pt y="514" x="399"/>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a:pPr>
              <a:spcBef>
                <a:spcPts val="0"/>
              </a:spcBef>
              <a:buNone/>
            </a:pPr>
            <a:r>
              <a:t/>
            </a:r>
            <a:endParaRPr/>
          </a:p>
        </p:txBody>
      </p:sp>
      <p:sp>
        <p:nvSpPr>
          <p:cNvPr id="24" name="Shape 24"/>
          <p:cNvSpPr/>
          <p:nvPr/>
        </p:nvSpPr>
        <p:spPr>
          <a:xfrm>
            <a:off y="2614612" x="3175"/>
            <a:ext cy="611981" cx="635000"/>
          </a:xfrm>
          <a:custGeom>
            <a:pathLst>
              <a:path w="400" extrusionOk="0" h="514">
                <a:moveTo>
                  <a:pt y="0" x="2"/>
                </a:moveTo>
                <a:lnTo>
                  <a:pt y="0" x="0"/>
                </a:lnTo>
                <a:lnTo>
                  <a:pt y="514" x="0"/>
                </a:lnTo>
                <a:lnTo>
                  <a:pt y="514" x="400"/>
                </a:lnTo>
                <a:lnTo>
                  <a:pt y="0" x="2"/>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a:pPr>
              <a:spcBef>
                <a:spcPts val="0"/>
              </a:spcBef>
              <a:buNone/>
            </a:pPr>
            <a:r>
              <a:t/>
            </a:r>
            <a:endParaRPr/>
          </a:p>
        </p:txBody>
      </p:sp>
      <p:sp>
        <p:nvSpPr>
          <p:cNvPr id="25" name="Shape 25"/>
          <p:cNvSpPr/>
          <p:nvPr/>
        </p:nvSpPr>
        <p:spPr>
          <a:xfrm>
            <a:off y="4533900" x="984250"/>
            <a:ext cy="609600" cx="1322387"/>
          </a:xfrm>
          <a:custGeom>
            <a:pathLst>
              <a:path w="833" extrusionOk="0" h="512">
                <a:moveTo>
                  <a:pt y="0" x="399"/>
                </a:moveTo>
                <a:lnTo>
                  <a:pt y="512" x="0"/>
                </a:lnTo>
                <a:lnTo>
                  <a:pt y="512" x="435"/>
                </a:lnTo>
                <a:lnTo>
                  <a:pt y="0" x="833"/>
                </a:lnTo>
                <a:lnTo>
                  <a:pt y="0" x="399"/>
                </a:lnTo>
                <a:close/>
              </a:path>
            </a:pathLst>
          </a:custGeom>
          <a:gradFill>
            <a:gsLst>
              <a:gs pos="0">
                <a:srgbClr val="0090DA"/>
              </a:gs>
              <a:gs pos="54000">
                <a:srgbClr val="0090DA"/>
              </a:gs>
              <a:gs pos="98000">
                <a:srgbClr val="2BC4F3"/>
              </a:gs>
              <a:gs pos="100000">
                <a:srgbClr val="00AEEE"/>
              </a:gs>
            </a:gsLst>
            <a:lin ang="8100000" scaled="0"/>
          </a:gradFill>
          <a:ln>
            <a:noFill/>
          </a:ln>
        </p:spPr>
        <p:txBody>
          <a:bodyPr bIns="45700" rIns="91425" lIns="91425" tIns="45700" anchor="t" anchorCtr="0">
            <a:noAutofit/>
          </a:bodyPr>
          <a:lstStyle/>
          <a:p>
            <a:pPr>
              <a:spcBef>
                <a:spcPts val="0"/>
              </a:spcBef>
              <a:buNone/>
            </a:pPr>
            <a:r>
              <a:t/>
            </a:r>
            <a:endParaRPr/>
          </a:p>
        </p:txBody>
      </p:sp>
      <p:sp>
        <p:nvSpPr>
          <p:cNvPr id="26" name="Shape 26"/>
          <p:cNvSpPr/>
          <p:nvPr/>
        </p:nvSpPr>
        <p:spPr>
          <a:xfrm>
            <a:off y="3924300" x="984250"/>
            <a:ext cy="609600" cx="1322387"/>
          </a:xfrm>
          <a:custGeom>
            <a:pathLst>
              <a:path w="833" extrusionOk="0" h="512">
                <a:moveTo>
                  <a:pt y="0" x="435"/>
                </a:moveTo>
                <a:lnTo>
                  <a:pt y="0" x="0"/>
                </a:lnTo>
                <a:lnTo>
                  <a:pt y="512" x="399"/>
                </a:lnTo>
                <a:lnTo>
                  <a:pt y="512" x="833"/>
                </a:lnTo>
                <a:lnTo>
                  <a:pt y="0" x="435"/>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a:pPr>
              <a:spcBef>
                <a:spcPts val="0"/>
              </a:spcBef>
              <a:buNone/>
            </a:pPr>
            <a:r>
              <a:t/>
            </a:r>
            <a:endParaRPr/>
          </a:p>
        </p:txBody>
      </p:sp>
      <p:sp>
        <p:nvSpPr>
          <p:cNvPr id="27" name="Shape 27"/>
          <p:cNvSpPr/>
          <p:nvPr/>
        </p:nvSpPr>
        <p:spPr>
          <a:xfrm>
            <a:off y="3924300" x="1820863"/>
            <a:ext cy="609600" cx="1317625"/>
          </a:xfrm>
          <a:custGeom>
            <a:pathLst>
              <a:path w="830" extrusionOk="0" h="512">
                <a:moveTo>
                  <a:pt y="0" x="434"/>
                </a:moveTo>
                <a:lnTo>
                  <a:pt y="0" x="0"/>
                </a:lnTo>
                <a:lnTo>
                  <a:pt y="512" x="398"/>
                </a:lnTo>
                <a:lnTo>
                  <a:pt y="512" x="830"/>
                </a:lnTo>
                <a:lnTo>
                  <a:pt y="0" x="434"/>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a:pPr>
              <a:spcBef>
                <a:spcPts val="0"/>
              </a:spcBef>
              <a:buNone/>
            </a:pPr>
            <a:r>
              <a:t/>
            </a:r>
            <a:endParaRPr/>
          </a:p>
        </p:txBody>
      </p:sp>
      <p:sp>
        <p:nvSpPr>
          <p:cNvPr id="28" name="Shape 28"/>
          <p:cNvSpPr/>
          <p:nvPr/>
        </p:nvSpPr>
        <p:spPr>
          <a:xfrm>
            <a:off y="609600" x="3175"/>
            <a:ext cy="609600" cx="635000"/>
          </a:xfrm>
          <a:custGeom>
            <a:pathLst>
              <a:path w="400" extrusionOk="0" h="512">
                <a:moveTo>
                  <a:pt y="0" x="400"/>
                </a:moveTo>
                <a:lnTo>
                  <a:pt y="0" x="0"/>
                </a:lnTo>
                <a:lnTo>
                  <a:pt y="512" x="0"/>
                </a:lnTo>
                <a:lnTo>
                  <a:pt y="512" x="2"/>
                </a:lnTo>
                <a:lnTo>
                  <a:pt y="0" x="400"/>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a:pPr>
              <a:spcBef>
                <a:spcPts val="0"/>
              </a:spcBef>
              <a:buNone/>
            </a:pPr>
            <a:r>
              <a:t/>
            </a:r>
            <a:endParaRPr/>
          </a:p>
        </p:txBody>
      </p:sp>
      <p:sp>
        <p:nvSpPr>
          <p:cNvPr id="29" name="Shape 29"/>
          <p:cNvSpPr/>
          <p:nvPr/>
        </p:nvSpPr>
        <p:spPr>
          <a:xfrm>
            <a:off y="1916906" x="152400"/>
            <a:ext cy="611981" cx="1317625"/>
          </a:xfrm>
          <a:custGeom>
            <a:pathLst>
              <a:path w="830" extrusionOk="0" h="514">
                <a:moveTo>
                  <a:pt y="514" x="0"/>
                </a:moveTo>
                <a:lnTo>
                  <a:pt y="514" x="432"/>
                </a:lnTo>
                <a:lnTo>
                  <a:pt y="0" x="830"/>
                </a:lnTo>
                <a:lnTo>
                  <a:pt y="0" x="398"/>
                </a:lnTo>
                <a:lnTo>
                  <a:pt y="514" x="0"/>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a:pPr>
              <a:spcBef>
                <a:spcPts val="0"/>
              </a:spcBef>
              <a:buNone/>
            </a:pPr>
            <a:r>
              <a:t/>
            </a:r>
            <a:endParaRPr/>
          </a:p>
        </p:txBody>
      </p:sp>
      <p:sp>
        <p:nvSpPr>
          <p:cNvPr id="30" name="Shape 30"/>
          <p:cNvSpPr/>
          <p:nvPr/>
        </p:nvSpPr>
        <p:spPr>
          <a:xfrm>
            <a:off y="3226593" x="984250"/>
            <a:ext cy="609600" cx="1322387"/>
          </a:xfrm>
          <a:custGeom>
            <a:pathLst>
              <a:path w="833" extrusionOk="0" h="512">
                <a:moveTo>
                  <a:pt y="512" x="0"/>
                </a:moveTo>
                <a:lnTo>
                  <a:pt y="512" x="435"/>
                </a:lnTo>
                <a:lnTo>
                  <a:pt y="0" x="833"/>
                </a:lnTo>
                <a:lnTo>
                  <a:pt y="0" x="399"/>
                </a:lnTo>
                <a:lnTo>
                  <a:pt y="512" x="0"/>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a:pPr>
              <a:spcBef>
                <a:spcPts val="0"/>
              </a:spcBef>
              <a:buNone/>
            </a:pPr>
            <a:r>
              <a:t/>
            </a:r>
            <a:endParaRPr/>
          </a:p>
        </p:txBody>
      </p:sp>
      <p:sp>
        <p:nvSpPr>
          <p:cNvPr id="31" name="Shape 31"/>
          <p:cNvSpPr/>
          <p:nvPr/>
        </p:nvSpPr>
        <p:spPr>
          <a:xfrm>
            <a:off y="3226593" x="3175"/>
            <a:ext cy="609600" cx="635000"/>
          </a:xfrm>
          <a:custGeom>
            <a:pathLst>
              <a:path w="400" extrusionOk="0" h="512">
                <a:moveTo>
                  <a:pt y="0" x="400"/>
                </a:moveTo>
                <a:lnTo>
                  <a:pt y="0" x="0"/>
                </a:lnTo>
                <a:lnTo>
                  <a:pt y="512" x="0"/>
                </a:lnTo>
                <a:lnTo>
                  <a:pt y="512" x="2"/>
                </a:lnTo>
                <a:lnTo>
                  <a:pt y="0" x="400"/>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a:pPr>
              <a:spcBef>
                <a:spcPts val="0"/>
              </a:spcBef>
              <a:buNone/>
            </a:pPr>
            <a:r>
              <a:t/>
            </a:r>
            <a:endParaRPr/>
          </a:p>
        </p:txBody>
      </p:sp>
      <p:sp>
        <p:nvSpPr>
          <p:cNvPr id="32" name="Shape 32"/>
          <p:cNvSpPr/>
          <p:nvPr/>
        </p:nvSpPr>
        <p:spPr>
          <a:xfrm>
            <a:off y="4533900" x="1820863"/>
            <a:ext cy="609600" cx="1317625"/>
          </a:xfrm>
          <a:custGeom>
            <a:pathLst>
              <a:path w="830" extrusionOk="0" h="512">
                <a:moveTo>
                  <a:pt y="0" x="398"/>
                </a:moveTo>
                <a:lnTo>
                  <a:pt y="512" x="0"/>
                </a:lnTo>
                <a:lnTo>
                  <a:pt y="512" x="434"/>
                </a:lnTo>
                <a:lnTo>
                  <a:pt y="0" x="830"/>
                </a:lnTo>
                <a:lnTo>
                  <a:pt y="0" x="398"/>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a:pPr>
              <a:spcBef>
                <a:spcPts val="0"/>
              </a:spcBef>
              <a:buNone/>
            </a:pPr>
            <a:r>
              <a:t/>
            </a:r>
            <a:endParaRPr/>
          </a:p>
        </p:txBody>
      </p:sp>
      <p:sp>
        <p:nvSpPr>
          <p:cNvPr id="33" name="Shape 33"/>
          <p:cNvSpPr/>
          <p:nvPr/>
        </p:nvSpPr>
        <p:spPr>
          <a:xfrm>
            <a:off y="4533900" x="152400"/>
            <a:ext cy="609600" cx="1317625"/>
          </a:xfrm>
          <a:custGeom>
            <a:pathLst>
              <a:path w="830" extrusionOk="0" h="512">
                <a:moveTo>
                  <a:pt y="0" x="398"/>
                </a:moveTo>
                <a:lnTo>
                  <a:pt y="512" x="0"/>
                </a:lnTo>
                <a:lnTo>
                  <a:pt y="512" x="432"/>
                </a:lnTo>
                <a:lnTo>
                  <a:pt y="0" x="830"/>
                </a:lnTo>
                <a:lnTo>
                  <a:pt y="0" x="398"/>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a:pPr>
              <a:spcBef>
                <a:spcPts val="0"/>
              </a:spcBef>
              <a:buNone/>
            </a:pPr>
            <a:r>
              <a:t/>
            </a:r>
            <a:endParaRPr/>
          </a:p>
        </p:txBody>
      </p:sp>
      <p:sp>
        <p:nvSpPr>
          <p:cNvPr id="34" name="Shape 34"/>
          <p:cNvSpPr/>
          <p:nvPr/>
        </p:nvSpPr>
        <p:spPr>
          <a:xfrm>
            <a:off y="4533900" x="3175"/>
            <a:ext cy="609600" cx="635000"/>
          </a:xfrm>
          <a:custGeom>
            <a:pathLst>
              <a:path w="400" extrusionOk="0" h="512">
                <a:moveTo>
                  <a:pt y="0" x="400"/>
                </a:moveTo>
                <a:lnTo>
                  <a:pt y="0" x="0"/>
                </a:lnTo>
                <a:lnTo>
                  <a:pt y="512" x="0"/>
                </a:lnTo>
                <a:lnTo>
                  <a:pt y="512" x="2"/>
                </a:lnTo>
                <a:lnTo>
                  <a:pt y="0" x="400"/>
                </a:lnTo>
                <a:close/>
              </a:path>
            </a:pathLst>
          </a:custGeom>
          <a:gradFill>
            <a:gsLst>
              <a:gs pos="0">
                <a:srgbClr val="0090DA"/>
              </a:gs>
              <a:gs pos="54000">
                <a:srgbClr val="0090DA"/>
              </a:gs>
              <a:gs pos="98000">
                <a:srgbClr val="2BC4F3"/>
              </a:gs>
              <a:gs pos="100000">
                <a:srgbClr val="00AEEE"/>
              </a:gs>
            </a:gsLst>
            <a:lin ang="8100000" scaled="0"/>
          </a:gradFill>
          <a:ln>
            <a:noFill/>
          </a:ln>
        </p:spPr>
        <p:txBody>
          <a:bodyPr bIns="45700" rIns="91425" lIns="91425" tIns="45700" anchor="t" anchorCtr="0">
            <a:noAutofit/>
          </a:bodyPr>
          <a:lstStyle/>
          <a:p>
            <a:pPr>
              <a:spcBef>
                <a:spcPts val="0"/>
              </a:spcBef>
              <a:buNone/>
            </a:pPr>
            <a:r>
              <a:t/>
            </a:r>
            <a:endParaRPr/>
          </a:p>
        </p:txBody>
      </p:sp>
      <p:sp>
        <p:nvSpPr>
          <p:cNvPr id="35" name="Shape 35"/>
          <p:cNvSpPr/>
          <p:nvPr/>
        </p:nvSpPr>
        <p:spPr>
          <a:xfrm>
            <a:off y="3924300" x="3175"/>
            <a:ext cy="609600" cx="635000"/>
          </a:xfrm>
          <a:custGeom>
            <a:pathLst>
              <a:path w="400" extrusionOk="0" h="512">
                <a:moveTo>
                  <a:pt y="512" x="400"/>
                </a:moveTo>
                <a:lnTo>
                  <a:pt y="0" x="2"/>
                </a:lnTo>
                <a:lnTo>
                  <a:pt y="0" x="0"/>
                </a:lnTo>
                <a:lnTo>
                  <a:pt y="512" x="0"/>
                </a:lnTo>
                <a:lnTo>
                  <a:pt y="512" x="400"/>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a:pPr>
              <a:spcBef>
                <a:spcPts val="0"/>
              </a:spcBef>
              <a:buNone/>
            </a:pPr>
            <a:r>
              <a:t/>
            </a:r>
            <a:endParaRPr/>
          </a:p>
        </p:txBody>
      </p:sp>
      <p:sp>
        <p:nvSpPr>
          <p:cNvPr id="36" name="Shape 36"/>
          <p:cNvSpPr/>
          <p:nvPr/>
        </p:nvSpPr>
        <p:spPr>
          <a:xfrm>
            <a:off y="3924300" x="152400"/>
            <a:ext cy="609600" cx="1317625"/>
          </a:xfrm>
          <a:custGeom>
            <a:pathLst>
              <a:path w="830" extrusionOk="0" h="512">
                <a:moveTo>
                  <a:pt y="512" x="398"/>
                </a:moveTo>
                <a:lnTo>
                  <a:pt y="512" x="830"/>
                </a:lnTo>
                <a:lnTo>
                  <a:pt y="0" x="432"/>
                </a:lnTo>
                <a:lnTo>
                  <a:pt y="0" x="0"/>
                </a:lnTo>
                <a:lnTo>
                  <a:pt y="512" x="398"/>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a:pPr>
              <a:spcBef>
                <a:spcPts val="0"/>
              </a:spcBef>
              <a:buNone/>
            </a:pPr>
            <a:r>
              <a:t/>
            </a:r>
            <a:endParaRPr/>
          </a:p>
        </p:txBody>
      </p:sp>
      <p:sp>
        <p:nvSpPr>
          <p:cNvPr id="37" name="Shape 37"/>
          <p:cNvSpPr/>
          <p:nvPr/>
        </p:nvSpPr>
        <p:spPr>
          <a:xfrm>
            <a:off y="0" x="7415211"/>
            <a:ext cy="612226" cx="1555750"/>
          </a:xfrm>
          <a:custGeom>
            <a:pathLst>
              <a:path w="980" extrusionOk="0" h="607">
                <a:moveTo>
                  <a:pt y="607" x="510"/>
                </a:moveTo>
                <a:lnTo>
                  <a:pt y="0" x="980"/>
                </a:lnTo>
                <a:lnTo>
                  <a:pt y="0" x="470"/>
                </a:lnTo>
                <a:lnTo>
                  <a:pt y="607" x="0"/>
                </a:lnTo>
                <a:lnTo>
                  <a:pt y="607" x="510"/>
                </a:lnTo>
                <a:lnTo>
                  <a:pt y="607" x="51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a:pPr>
              <a:spcBef>
                <a:spcPts val="0"/>
              </a:spcBef>
              <a:buNone/>
            </a:pPr>
            <a:r>
              <a:t/>
            </a:r>
            <a:endParaRPr/>
          </a:p>
        </p:txBody>
      </p:sp>
      <p:sp>
        <p:nvSpPr>
          <p:cNvPr id="38" name="Shape 38"/>
          <p:cNvSpPr/>
          <p:nvPr/>
        </p:nvSpPr>
        <p:spPr>
          <a:xfrm>
            <a:off y="1310183" x="8397875"/>
            <a:ext cy="610209" cx="746125"/>
          </a:xfrm>
          <a:custGeom>
            <a:pathLst>
              <a:path w="470" extrusionOk="0" h="605">
                <a:moveTo>
                  <a:pt y="0" x="470"/>
                </a:moveTo>
                <a:lnTo>
                  <a:pt y="605" x="0"/>
                </a:lnTo>
                <a:lnTo>
                  <a:pt y="605" x="470"/>
                </a:lnTo>
                <a:lnTo>
                  <a:pt y="0" x="47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a:pPr>
              <a:spcBef>
                <a:spcPts val="0"/>
              </a:spcBef>
              <a:buNone/>
            </a:pPr>
            <a:r>
              <a:t/>
            </a:r>
            <a:endParaRPr/>
          </a:p>
        </p:txBody>
      </p:sp>
      <p:sp>
        <p:nvSpPr>
          <p:cNvPr id="39" name="Shape 39"/>
          <p:cNvSpPr/>
          <p:nvPr/>
        </p:nvSpPr>
        <p:spPr>
          <a:xfrm>
            <a:off y="1920392" x="8397875"/>
            <a:ext cy="610209" cx="746125"/>
          </a:xfrm>
          <a:custGeom>
            <a:pathLst>
              <a:path w="470" extrusionOk="0" h="605">
                <a:moveTo>
                  <a:pt y="0" x="0"/>
                </a:moveTo>
                <a:lnTo>
                  <a:pt y="605" x="470"/>
                </a:lnTo>
                <a:lnTo>
                  <a:pt y="0" x="470"/>
                </a:lnTo>
                <a:lnTo>
                  <a:pt y="0" x="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a:pPr>
              <a:spcBef>
                <a:spcPts val="0"/>
              </a:spcBef>
              <a:buNone/>
            </a:pPr>
            <a:r>
              <a:t/>
            </a:r>
            <a:endParaRPr/>
          </a:p>
        </p:txBody>
      </p:sp>
      <p:sp>
        <p:nvSpPr>
          <p:cNvPr id="40" name="Shape 40"/>
          <p:cNvSpPr/>
          <p:nvPr/>
        </p:nvSpPr>
        <p:spPr>
          <a:xfrm>
            <a:off y="2017" x="8397875"/>
            <a:ext cy="610209" cx="746125"/>
          </a:xfrm>
          <a:custGeom>
            <a:pathLst>
              <a:path w="470" extrusionOk="0" h="605">
                <a:moveTo>
                  <a:pt y="0" x="470"/>
                </a:moveTo>
                <a:lnTo>
                  <a:pt y="605" x="0"/>
                </a:lnTo>
                <a:lnTo>
                  <a:pt y="605" x="470"/>
                </a:lnTo>
                <a:lnTo>
                  <a:pt y="0" x="470"/>
                </a:lnTo>
                <a:close/>
              </a:path>
            </a:pathLst>
          </a:custGeom>
          <a:gradFill>
            <a:gsLst>
              <a:gs pos="0">
                <a:srgbClr val="0090DA"/>
              </a:gs>
              <a:gs pos="54000">
                <a:srgbClr val="0090DA"/>
              </a:gs>
              <a:gs pos="98000">
                <a:srgbClr val="2BC4F3"/>
              </a:gs>
              <a:gs pos="100000">
                <a:srgbClr val="00AEEE"/>
              </a:gs>
            </a:gsLst>
            <a:lin ang="18899999" scaled="0"/>
          </a:gradFill>
          <a:ln>
            <a:noFill/>
          </a:ln>
        </p:spPr>
        <p:txBody>
          <a:bodyPr bIns="45700" rIns="91425" lIns="91425" tIns="45700" anchor="t" anchorCtr="0">
            <a:noAutofit/>
          </a:bodyPr>
          <a:lstStyle/>
          <a:p>
            <a:pPr>
              <a:spcBef>
                <a:spcPts val="0"/>
              </a:spcBef>
              <a:buNone/>
            </a:pPr>
            <a:r>
              <a:t/>
            </a:r>
            <a:endParaRPr/>
          </a:p>
        </p:txBody>
      </p:sp>
      <p:sp>
        <p:nvSpPr>
          <p:cNvPr id="41" name="Shape 41"/>
          <p:cNvSpPr/>
          <p:nvPr/>
        </p:nvSpPr>
        <p:spPr>
          <a:xfrm>
            <a:off y="612225" x="8397875"/>
            <a:ext cy="607183" cx="746125"/>
          </a:xfrm>
          <a:custGeom>
            <a:pathLst>
              <a:path w="470" extrusionOk="0" h="602">
                <a:moveTo>
                  <a:pt y="0" x="0"/>
                </a:moveTo>
                <a:lnTo>
                  <a:pt y="602" x="470"/>
                </a:lnTo>
                <a:lnTo>
                  <a:pt y="0" x="470"/>
                </a:lnTo>
                <a:lnTo>
                  <a:pt y="0" x="0"/>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a:pPr>
              <a:spcBef>
                <a:spcPts val="0"/>
              </a:spcBef>
              <a:buNone/>
            </a:pPr>
            <a:r>
              <a:t/>
            </a:r>
            <a:endParaRPr/>
          </a:p>
        </p:txBody>
      </p:sp>
      <p:sp>
        <p:nvSpPr>
          <p:cNvPr id="42" name="Shape 42"/>
          <p:cNvSpPr/>
          <p:nvPr/>
        </p:nvSpPr>
        <p:spPr>
          <a:xfrm>
            <a:off y="612225" x="7415211"/>
            <a:ext cy="610209" cx="1555750"/>
          </a:xfrm>
          <a:custGeom>
            <a:pathLst>
              <a:path w="980" extrusionOk="0" h="605">
                <a:moveTo>
                  <a:pt y="0" x="510"/>
                </a:moveTo>
                <a:lnTo>
                  <a:pt y="605" x="980"/>
                </a:lnTo>
                <a:lnTo>
                  <a:pt y="605" x="470"/>
                </a:lnTo>
                <a:lnTo>
                  <a:pt y="0" x="0"/>
                </a:lnTo>
                <a:lnTo>
                  <a:pt y="0" x="510"/>
                </a:lnTo>
                <a:lnTo>
                  <a:pt y="0" x="51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a:pPr>
              <a:spcBef>
                <a:spcPts val="0"/>
              </a:spcBef>
              <a:buNone/>
            </a:pPr>
            <a:r>
              <a:t/>
            </a:r>
            <a:endParaRPr/>
          </a:p>
        </p:txBody>
      </p:sp>
      <p:sp>
        <p:nvSpPr>
          <p:cNvPr id="43" name="Shape 43"/>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44" name="Shape 44"/>
        <p:cNvGrpSpPr/>
        <p:nvPr/>
      </p:nvGrpSpPr>
      <p:grpSpPr>
        <a:xfrm>
          <a:off y="0" x="0"/>
          <a:ext cy="0" cx="0"/>
          <a:chOff y="0" x="0"/>
          <a:chExt cy="0" cx="0"/>
        </a:xfrm>
      </p:grpSpPr>
      <p:sp>
        <p:nvSpPr>
          <p:cNvPr id="45" name="Shape 45"/>
          <p:cNvSpPr txBox="1"/>
          <p:nvPr>
            <p:ph type="title"/>
          </p:nvPr>
        </p:nvSpPr>
        <p:spPr>
          <a:xfrm>
            <a:off y="205978" x="457200"/>
            <a:ext cy="857400" cx="687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6" name="Shape 46"/>
          <p:cNvSpPr txBox="1"/>
          <p:nvPr>
            <p:ph idx="1" type="body"/>
          </p:nvPr>
        </p:nvSpPr>
        <p:spPr>
          <a:xfrm>
            <a:off y="1200150" x="457200"/>
            <a:ext cy="3630300"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7" name="Shape 47"/>
          <p:cNvSpPr/>
          <p:nvPr/>
        </p:nvSpPr>
        <p:spPr>
          <a:xfrm>
            <a:off y="0" x="7415211"/>
            <a:ext cy="612226" cx="1555750"/>
          </a:xfrm>
          <a:custGeom>
            <a:pathLst>
              <a:path w="980" extrusionOk="0" h="607">
                <a:moveTo>
                  <a:pt y="607" x="510"/>
                </a:moveTo>
                <a:lnTo>
                  <a:pt y="0" x="980"/>
                </a:lnTo>
                <a:lnTo>
                  <a:pt y="0" x="470"/>
                </a:lnTo>
                <a:lnTo>
                  <a:pt y="607" x="0"/>
                </a:lnTo>
                <a:lnTo>
                  <a:pt y="607" x="510"/>
                </a:lnTo>
                <a:lnTo>
                  <a:pt y="607" x="51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a:pPr>
              <a:spcBef>
                <a:spcPts val="0"/>
              </a:spcBef>
              <a:buNone/>
            </a:pPr>
            <a:r>
              <a:t/>
            </a:r>
            <a:endParaRPr/>
          </a:p>
        </p:txBody>
      </p:sp>
      <p:sp>
        <p:nvSpPr>
          <p:cNvPr id="48" name="Shape 48"/>
          <p:cNvSpPr/>
          <p:nvPr/>
        </p:nvSpPr>
        <p:spPr>
          <a:xfrm>
            <a:off y="1310183" x="8397875"/>
            <a:ext cy="610209" cx="746125"/>
          </a:xfrm>
          <a:custGeom>
            <a:pathLst>
              <a:path w="470" extrusionOk="0" h="605">
                <a:moveTo>
                  <a:pt y="0" x="470"/>
                </a:moveTo>
                <a:lnTo>
                  <a:pt y="605" x="0"/>
                </a:lnTo>
                <a:lnTo>
                  <a:pt y="605" x="470"/>
                </a:lnTo>
                <a:lnTo>
                  <a:pt y="0" x="47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a:pPr>
              <a:spcBef>
                <a:spcPts val="0"/>
              </a:spcBef>
              <a:buNone/>
            </a:pPr>
            <a:r>
              <a:t/>
            </a:r>
            <a:endParaRPr/>
          </a:p>
        </p:txBody>
      </p:sp>
      <p:sp>
        <p:nvSpPr>
          <p:cNvPr id="49" name="Shape 49"/>
          <p:cNvSpPr/>
          <p:nvPr/>
        </p:nvSpPr>
        <p:spPr>
          <a:xfrm>
            <a:off y="1920392" x="8397875"/>
            <a:ext cy="610209" cx="746125"/>
          </a:xfrm>
          <a:custGeom>
            <a:pathLst>
              <a:path w="470" extrusionOk="0" h="605">
                <a:moveTo>
                  <a:pt y="0" x="0"/>
                </a:moveTo>
                <a:lnTo>
                  <a:pt y="605" x="470"/>
                </a:lnTo>
                <a:lnTo>
                  <a:pt y="0" x="470"/>
                </a:lnTo>
                <a:lnTo>
                  <a:pt y="0" x="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a:pPr>
              <a:spcBef>
                <a:spcPts val="0"/>
              </a:spcBef>
              <a:buNone/>
            </a:pPr>
            <a:r>
              <a:t/>
            </a:r>
            <a:endParaRPr/>
          </a:p>
        </p:txBody>
      </p:sp>
      <p:sp>
        <p:nvSpPr>
          <p:cNvPr id="50" name="Shape 50"/>
          <p:cNvSpPr/>
          <p:nvPr/>
        </p:nvSpPr>
        <p:spPr>
          <a:xfrm>
            <a:off y="612225" x="7415211"/>
            <a:ext cy="610209" cx="1555750"/>
          </a:xfrm>
          <a:custGeom>
            <a:pathLst>
              <a:path w="980" extrusionOk="0" h="605">
                <a:moveTo>
                  <a:pt y="0" x="510"/>
                </a:moveTo>
                <a:lnTo>
                  <a:pt y="605" x="980"/>
                </a:lnTo>
                <a:lnTo>
                  <a:pt y="605" x="470"/>
                </a:lnTo>
                <a:lnTo>
                  <a:pt y="0" x="0"/>
                </a:lnTo>
                <a:lnTo>
                  <a:pt y="0" x="510"/>
                </a:lnTo>
                <a:lnTo>
                  <a:pt y="0" x="51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a:pPr>
              <a:spcBef>
                <a:spcPts val="0"/>
              </a:spcBef>
              <a:buNone/>
            </a:pPr>
            <a:r>
              <a:t/>
            </a:r>
            <a:endParaRPr/>
          </a:p>
        </p:txBody>
      </p:sp>
      <p:sp>
        <p:nvSpPr>
          <p:cNvPr id="51" name="Shape 51"/>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52" name="Shape 52"/>
        <p:cNvGrpSpPr/>
        <p:nvPr/>
      </p:nvGrpSpPr>
      <p:grpSpPr>
        <a:xfrm>
          <a:off y="0" x="0"/>
          <a:ext cy="0" cx="0"/>
          <a:chOff y="0" x="0"/>
          <a:chExt cy="0" cx="0"/>
        </a:xfrm>
      </p:grpSpPr>
      <p:sp>
        <p:nvSpPr>
          <p:cNvPr id="53" name="Shape 53"/>
          <p:cNvSpPr txBox="1"/>
          <p:nvPr>
            <p:ph type="title"/>
          </p:nvPr>
        </p:nvSpPr>
        <p:spPr>
          <a:xfrm>
            <a:off y="205978" x="457200"/>
            <a:ext cy="857400" cx="687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54" name="Shape 54"/>
          <p:cNvSpPr txBox="1"/>
          <p:nvPr>
            <p:ph idx="1" type="body"/>
          </p:nvPr>
        </p:nvSpPr>
        <p:spPr>
          <a:xfrm>
            <a:off y="1200150" x="457200"/>
            <a:ext cy="3630300" cx="4038599"/>
          </a:xfrm>
          <a:prstGeom prst="rect">
            <a:avLst/>
          </a:prstGeom>
        </p:spPr>
        <p:txBody>
          <a:bodyPr bIns="91425" rIns="91425" lIns="91425" t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55" name="Shape 55"/>
          <p:cNvSpPr txBox="1"/>
          <p:nvPr>
            <p:ph idx="2" type="body"/>
          </p:nvPr>
        </p:nvSpPr>
        <p:spPr>
          <a:xfrm>
            <a:off y="1200150" x="4648200"/>
            <a:ext cy="3630300" cx="4038599"/>
          </a:xfrm>
          <a:prstGeom prst="rect">
            <a:avLst/>
          </a:prstGeom>
        </p:spPr>
        <p:txBody>
          <a:bodyPr bIns="91425" rIns="91425" lIns="91425" t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56" name="Shape 56"/>
          <p:cNvSpPr/>
          <p:nvPr/>
        </p:nvSpPr>
        <p:spPr>
          <a:xfrm>
            <a:off y="0" x="7415211"/>
            <a:ext cy="612226" cx="1555750"/>
          </a:xfrm>
          <a:custGeom>
            <a:pathLst>
              <a:path w="980" extrusionOk="0" h="607">
                <a:moveTo>
                  <a:pt y="607" x="510"/>
                </a:moveTo>
                <a:lnTo>
                  <a:pt y="0" x="980"/>
                </a:lnTo>
                <a:lnTo>
                  <a:pt y="0" x="470"/>
                </a:lnTo>
                <a:lnTo>
                  <a:pt y="607" x="0"/>
                </a:lnTo>
                <a:lnTo>
                  <a:pt y="607" x="510"/>
                </a:lnTo>
                <a:lnTo>
                  <a:pt y="607" x="51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a:pPr>
              <a:spcBef>
                <a:spcPts val="0"/>
              </a:spcBef>
              <a:buNone/>
            </a:pPr>
            <a:r>
              <a:t/>
            </a:r>
            <a:endParaRPr/>
          </a:p>
        </p:txBody>
      </p:sp>
      <p:sp>
        <p:nvSpPr>
          <p:cNvPr id="57" name="Shape 57"/>
          <p:cNvSpPr/>
          <p:nvPr/>
        </p:nvSpPr>
        <p:spPr>
          <a:xfrm>
            <a:off y="1310183" x="8397875"/>
            <a:ext cy="610209" cx="746125"/>
          </a:xfrm>
          <a:custGeom>
            <a:pathLst>
              <a:path w="470" extrusionOk="0" h="605">
                <a:moveTo>
                  <a:pt y="0" x="470"/>
                </a:moveTo>
                <a:lnTo>
                  <a:pt y="605" x="0"/>
                </a:lnTo>
                <a:lnTo>
                  <a:pt y="605" x="470"/>
                </a:lnTo>
                <a:lnTo>
                  <a:pt y="0" x="47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a:pPr>
              <a:spcBef>
                <a:spcPts val="0"/>
              </a:spcBef>
              <a:buNone/>
            </a:pPr>
            <a:r>
              <a:t/>
            </a:r>
            <a:endParaRPr/>
          </a:p>
        </p:txBody>
      </p:sp>
      <p:sp>
        <p:nvSpPr>
          <p:cNvPr id="58" name="Shape 58"/>
          <p:cNvSpPr/>
          <p:nvPr/>
        </p:nvSpPr>
        <p:spPr>
          <a:xfrm>
            <a:off y="1920392" x="8397875"/>
            <a:ext cy="610209" cx="746125"/>
          </a:xfrm>
          <a:custGeom>
            <a:pathLst>
              <a:path w="470" extrusionOk="0" h="605">
                <a:moveTo>
                  <a:pt y="0" x="0"/>
                </a:moveTo>
                <a:lnTo>
                  <a:pt y="605" x="470"/>
                </a:lnTo>
                <a:lnTo>
                  <a:pt y="0" x="470"/>
                </a:lnTo>
                <a:lnTo>
                  <a:pt y="0" x="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a:pPr>
              <a:spcBef>
                <a:spcPts val="0"/>
              </a:spcBef>
              <a:buNone/>
            </a:pPr>
            <a:r>
              <a:t/>
            </a:r>
            <a:endParaRPr/>
          </a:p>
        </p:txBody>
      </p:sp>
      <p:sp>
        <p:nvSpPr>
          <p:cNvPr id="59" name="Shape 59"/>
          <p:cNvSpPr/>
          <p:nvPr/>
        </p:nvSpPr>
        <p:spPr>
          <a:xfrm>
            <a:off y="612225" x="7415211"/>
            <a:ext cy="610209" cx="1555750"/>
          </a:xfrm>
          <a:custGeom>
            <a:pathLst>
              <a:path w="980" extrusionOk="0" h="605">
                <a:moveTo>
                  <a:pt y="0" x="510"/>
                </a:moveTo>
                <a:lnTo>
                  <a:pt y="605" x="980"/>
                </a:lnTo>
                <a:lnTo>
                  <a:pt y="605" x="470"/>
                </a:lnTo>
                <a:lnTo>
                  <a:pt y="0" x="0"/>
                </a:lnTo>
                <a:lnTo>
                  <a:pt y="0" x="510"/>
                </a:lnTo>
                <a:lnTo>
                  <a:pt y="0" x="51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a:pPr>
              <a:spcBef>
                <a:spcPts val="0"/>
              </a:spcBef>
              <a:buNone/>
            </a:pPr>
            <a:r>
              <a:t/>
            </a:r>
            <a:endParaRPr/>
          </a:p>
        </p:txBody>
      </p:sp>
      <p:sp>
        <p:nvSpPr>
          <p:cNvPr id="60" name="Shape 60"/>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1" name="Shape 61"/>
        <p:cNvGrpSpPr/>
        <p:nvPr/>
      </p:nvGrpSpPr>
      <p:grpSpPr>
        <a:xfrm>
          <a:off y="0" x="0"/>
          <a:ext cy="0" cx="0"/>
          <a:chOff y="0" x="0"/>
          <a:chExt cy="0" cx="0"/>
        </a:xfrm>
      </p:grpSpPr>
      <p:sp>
        <p:nvSpPr>
          <p:cNvPr id="62" name="Shape 62"/>
          <p:cNvSpPr txBox="1"/>
          <p:nvPr>
            <p:ph type="title"/>
          </p:nvPr>
        </p:nvSpPr>
        <p:spPr>
          <a:xfrm>
            <a:off y="205978" x="457200"/>
            <a:ext cy="857400" cx="687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3" name="Shape 63"/>
          <p:cNvSpPr/>
          <p:nvPr/>
        </p:nvSpPr>
        <p:spPr>
          <a:xfrm>
            <a:off y="2614612" x="3175"/>
            <a:ext cy="611981" cx="635000"/>
          </a:xfrm>
          <a:custGeom>
            <a:pathLst>
              <a:path w="400" extrusionOk="0" h="514">
                <a:moveTo>
                  <a:pt y="0" x="2"/>
                </a:moveTo>
                <a:lnTo>
                  <a:pt y="0" x="0"/>
                </a:lnTo>
                <a:lnTo>
                  <a:pt y="514" x="0"/>
                </a:lnTo>
                <a:lnTo>
                  <a:pt y="514" x="400"/>
                </a:lnTo>
                <a:lnTo>
                  <a:pt y="0" x="2"/>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a:pPr>
              <a:spcBef>
                <a:spcPts val="0"/>
              </a:spcBef>
              <a:buNone/>
            </a:pPr>
            <a:r>
              <a:t/>
            </a:r>
            <a:endParaRPr/>
          </a:p>
        </p:txBody>
      </p:sp>
      <p:sp>
        <p:nvSpPr>
          <p:cNvPr id="64" name="Shape 64"/>
          <p:cNvSpPr/>
          <p:nvPr/>
        </p:nvSpPr>
        <p:spPr>
          <a:xfrm>
            <a:off y="3226593" x="3175"/>
            <a:ext cy="609600" cx="635000"/>
          </a:xfrm>
          <a:custGeom>
            <a:pathLst>
              <a:path w="400" extrusionOk="0" h="512">
                <a:moveTo>
                  <a:pt y="0" x="400"/>
                </a:moveTo>
                <a:lnTo>
                  <a:pt y="0" x="0"/>
                </a:lnTo>
                <a:lnTo>
                  <a:pt y="512" x="0"/>
                </a:lnTo>
                <a:lnTo>
                  <a:pt y="512" x="2"/>
                </a:lnTo>
                <a:lnTo>
                  <a:pt y="0" x="400"/>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a:pPr>
              <a:spcBef>
                <a:spcPts val="0"/>
              </a:spcBef>
              <a:buNone/>
            </a:pPr>
            <a:r>
              <a:t/>
            </a:r>
            <a:endParaRPr/>
          </a:p>
        </p:txBody>
      </p:sp>
      <p:sp>
        <p:nvSpPr>
          <p:cNvPr id="65" name="Shape 65"/>
          <p:cNvSpPr/>
          <p:nvPr/>
        </p:nvSpPr>
        <p:spPr>
          <a:xfrm>
            <a:off y="4533900" x="152400"/>
            <a:ext cy="609600" cx="1317625"/>
          </a:xfrm>
          <a:custGeom>
            <a:pathLst>
              <a:path w="830" extrusionOk="0" h="512">
                <a:moveTo>
                  <a:pt y="0" x="398"/>
                </a:moveTo>
                <a:lnTo>
                  <a:pt y="512" x="0"/>
                </a:lnTo>
                <a:lnTo>
                  <a:pt y="512" x="432"/>
                </a:lnTo>
                <a:lnTo>
                  <a:pt y="0" x="830"/>
                </a:lnTo>
                <a:lnTo>
                  <a:pt y="0" x="398"/>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a:pPr>
              <a:spcBef>
                <a:spcPts val="0"/>
              </a:spcBef>
              <a:buNone/>
            </a:pPr>
            <a:r>
              <a:t/>
            </a:r>
            <a:endParaRPr/>
          </a:p>
        </p:txBody>
      </p:sp>
      <p:sp>
        <p:nvSpPr>
          <p:cNvPr id="66" name="Shape 66"/>
          <p:cNvSpPr/>
          <p:nvPr/>
        </p:nvSpPr>
        <p:spPr>
          <a:xfrm>
            <a:off y="3924300" x="152400"/>
            <a:ext cy="609600" cx="1317625"/>
          </a:xfrm>
          <a:custGeom>
            <a:pathLst>
              <a:path w="830" extrusionOk="0" h="512">
                <a:moveTo>
                  <a:pt y="512" x="398"/>
                </a:moveTo>
                <a:lnTo>
                  <a:pt y="512" x="830"/>
                </a:lnTo>
                <a:lnTo>
                  <a:pt y="0" x="432"/>
                </a:lnTo>
                <a:lnTo>
                  <a:pt y="0" x="0"/>
                </a:lnTo>
                <a:lnTo>
                  <a:pt y="512" x="398"/>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a:pPr>
              <a:spcBef>
                <a:spcPts val="0"/>
              </a:spcBef>
              <a:buNone/>
            </a:pPr>
            <a:r>
              <a:t/>
            </a:r>
            <a:endParaRPr/>
          </a:p>
        </p:txBody>
      </p:sp>
      <p:sp>
        <p:nvSpPr>
          <p:cNvPr id="67" name="Shape 67"/>
          <p:cNvSpPr/>
          <p:nvPr/>
        </p:nvSpPr>
        <p:spPr>
          <a:xfrm>
            <a:off y="0" x="7415211"/>
            <a:ext cy="612226" cx="1555750"/>
          </a:xfrm>
          <a:custGeom>
            <a:pathLst>
              <a:path w="980" extrusionOk="0" h="607">
                <a:moveTo>
                  <a:pt y="607" x="510"/>
                </a:moveTo>
                <a:lnTo>
                  <a:pt y="0" x="980"/>
                </a:lnTo>
                <a:lnTo>
                  <a:pt y="0" x="470"/>
                </a:lnTo>
                <a:lnTo>
                  <a:pt y="607" x="0"/>
                </a:lnTo>
                <a:lnTo>
                  <a:pt y="607" x="510"/>
                </a:lnTo>
                <a:lnTo>
                  <a:pt y="607" x="51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a:pPr>
              <a:spcBef>
                <a:spcPts val="0"/>
              </a:spcBef>
              <a:buNone/>
            </a:pPr>
            <a:r>
              <a:t/>
            </a:r>
            <a:endParaRPr/>
          </a:p>
        </p:txBody>
      </p:sp>
      <p:sp>
        <p:nvSpPr>
          <p:cNvPr id="68" name="Shape 68"/>
          <p:cNvSpPr/>
          <p:nvPr/>
        </p:nvSpPr>
        <p:spPr>
          <a:xfrm>
            <a:off y="1310183" x="8397875"/>
            <a:ext cy="610209" cx="746125"/>
          </a:xfrm>
          <a:custGeom>
            <a:pathLst>
              <a:path w="470" extrusionOk="0" h="605">
                <a:moveTo>
                  <a:pt y="0" x="470"/>
                </a:moveTo>
                <a:lnTo>
                  <a:pt y="605" x="0"/>
                </a:lnTo>
                <a:lnTo>
                  <a:pt y="605" x="470"/>
                </a:lnTo>
                <a:lnTo>
                  <a:pt y="0" x="47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a:pPr>
              <a:spcBef>
                <a:spcPts val="0"/>
              </a:spcBef>
              <a:buNone/>
            </a:pPr>
            <a:r>
              <a:t/>
            </a:r>
            <a:endParaRPr/>
          </a:p>
        </p:txBody>
      </p:sp>
      <p:sp>
        <p:nvSpPr>
          <p:cNvPr id="69" name="Shape 69"/>
          <p:cNvSpPr/>
          <p:nvPr/>
        </p:nvSpPr>
        <p:spPr>
          <a:xfrm>
            <a:off y="1920392" x="8397875"/>
            <a:ext cy="610209" cx="746125"/>
          </a:xfrm>
          <a:custGeom>
            <a:pathLst>
              <a:path w="470" extrusionOk="0" h="605">
                <a:moveTo>
                  <a:pt y="0" x="0"/>
                </a:moveTo>
                <a:lnTo>
                  <a:pt y="605" x="470"/>
                </a:lnTo>
                <a:lnTo>
                  <a:pt y="0" x="470"/>
                </a:lnTo>
                <a:lnTo>
                  <a:pt y="0" x="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a:pPr>
              <a:spcBef>
                <a:spcPts val="0"/>
              </a:spcBef>
              <a:buNone/>
            </a:pPr>
            <a:r>
              <a:t/>
            </a:r>
            <a:endParaRPr/>
          </a:p>
        </p:txBody>
      </p:sp>
      <p:sp>
        <p:nvSpPr>
          <p:cNvPr id="70" name="Shape 70"/>
          <p:cNvSpPr/>
          <p:nvPr/>
        </p:nvSpPr>
        <p:spPr>
          <a:xfrm>
            <a:off y="612225" x="7415211"/>
            <a:ext cy="610209" cx="1555750"/>
          </a:xfrm>
          <a:custGeom>
            <a:pathLst>
              <a:path w="980" extrusionOk="0" h="605">
                <a:moveTo>
                  <a:pt y="0" x="510"/>
                </a:moveTo>
                <a:lnTo>
                  <a:pt y="605" x="980"/>
                </a:lnTo>
                <a:lnTo>
                  <a:pt y="605" x="470"/>
                </a:lnTo>
                <a:lnTo>
                  <a:pt y="0" x="0"/>
                </a:lnTo>
                <a:lnTo>
                  <a:pt y="0" x="510"/>
                </a:lnTo>
                <a:lnTo>
                  <a:pt y="0" x="51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a:pPr>
              <a:spcBef>
                <a:spcPts val="0"/>
              </a:spcBef>
              <a:buNone/>
            </a:pPr>
            <a:r>
              <a:t/>
            </a:r>
            <a:endParaRPr/>
          </a:p>
        </p:txBody>
      </p:sp>
      <p:sp>
        <p:nvSpPr>
          <p:cNvPr id="71" name="Shape 71"/>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72" name="Shape 72"/>
        <p:cNvGrpSpPr/>
        <p:nvPr/>
      </p:nvGrpSpPr>
      <p:grpSpPr>
        <a:xfrm>
          <a:off y="0" x="0"/>
          <a:ext cy="0" cx="0"/>
          <a:chOff y="0" x="0"/>
          <a:chExt cy="0" cx="0"/>
        </a:xfrm>
      </p:grpSpPr>
      <p:sp>
        <p:nvSpPr>
          <p:cNvPr id="73" name="Shape 73"/>
          <p:cNvSpPr txBox="1"/>
          <p:nvPr>
            <p:ph idx="1" type="body"/>
          </p:nvPr>
        </p:nvSpPr>
        <p:spPr>
          <a:xfrm>
            <a:off y="3320653" x="1574800"/>
            <a:ext cy="513300" cx="5486399"/>
          </a:xfrm>
          <a:prstGeom prst="rect">
            <a:avLst/>
          </a:prstGeom>
        </p:spPr>
        <p:txBody>
          <a:bodyPr bIns="91425" rIns="91425" lIns="91425" tIns="91425" anchor="t" anchorCtr="0"/>
          <a:lstStyle>
            <a:lvl1pPr algn="ctr">
              <a:spcBef>
                <a:spcPts val="0"/>
              </a:spcBef>
              <a:buSzPct val="100000"/>
              <a:buNone/>
              <a:defRPr sz="1800"/>
            </a:lvl1pPr>
          </a:lstStyle>
          <a:p/>
        </p:txBody>
      </p:sp>
      <p:sp>
        <p:nvSpPr>
          <p:cNvPr id="74" name="Shape 74"/>
          <p:cNvSpPr/>
          <p:nvPr/>
        </p:nvSpPr>
        <p:spPr>
          <a:xfrm>
            <a:off y="2614612" x="3175"/>
            <a:ext cy="611981" cx="635000"/>
          </a:xfrm>
          <a:custGeom>
            <a:pathLst>
              <a:path w="400" extrusionOk="0" h="514">
                <a:moveTo>
                  <a:pt y="0" x="2"/>
                </a:moveTo>
                <a:lnTo>
                  <a:pt y="0" x="0"/>
                </a:lnTo>
                <a:lnTo>
                  <a:pt y="514" x="0"/>
                </a:lnTo>
                <a:lnTo>
                  <a:pt y="514" x="400"/>
                </a:lnTo>
                <a:lnTo>
                  <a:pt y="0" x="2"/>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a:pPr>
              <a:spcBef>
                <a:spcPts val="0"/>
              </a:spcBef>
              <a:buNone/>
            </a:pPr>
            <a:r>
              <a:t/>
            </a:r>
            <a:endParaRPr/>
          </a:p>
        </p:txBody>
      </p:sp>
      <p:sp>
        <p:nvSpPr>
          <p:cNvPr id="75" name="Shape 75"/>
          <p:cNvSpPr/>
          <p:nvPr/>
        </p:nvSpPr>
        <p:spPr>
          <a:xfrm>
            <a:off y="3226593" x="3175"/>
            <a:ext cy="609600" cx="635000"/>
          </a:xfrm>
          <a:custGeom>
            <a:pathLst>
              <a:path w="400" extrusionOk="0" h="512">
                <a:moveTo>
                  <a:pt y="0" x="400"/>
                </a:moveTo>
                <a:lnTo>
                  <a:pt y="0" x="0"/>
                </a:lnTo>
                <a:lnTo>
                  <a:pt y="512" x="0"/>
                </a:lnTo>
                <a:lnTo>
                  <a:pt y="512" x="2"/>
                </a:lnTo>
                <a:lnTo>
                  <a:pt y="0" x="400"/>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a:pPr>
              <a:spcBef>
                <a:spcPts val="0"/>
              </a:spcBef>
              <a:buNone/>
            </a:pPr>
            <a:r>
              <a:t/>
            </a:r>
            <a:endParaRPr/>
          </a:p>
        </p:txBody>
      </p:sp>
      <p:sp>
        <p:nvSpPr>
          <p:cNvPr id="76" name="Shape 76"/>
          <p:cNvSpPr/>
          <p:nvPr/>
        </p:nvSpPr>
        <p:spPr>
          <a:xfrm>
            <a:off y="4533900" x="152400"/>
            <a:ext cy="609600" cx="1317625"/>
          </a:xfrm>
          <a:custGeom>
            <a:pathLst>
              <a:path w="830" extrusionOk="0" h="512">
                <a:moveTo>
                  <a:pt y="0" x="398"/>
                </a:moveTo>
                <a:lnTo>
                  <a:pt y="512" x="0"/>
                </a:lnTo>
                <a:lnTo>
                  <a:pt y="512" x="432"/>
                </a:lnTo>
                <a:lnTo>
                  <a:pt y="0" x="830"/>
                </a:lnTo>
                <a:lnTo>
                  <a:pt y="0" x="398"/>
                </a:lnTo>
                <a:close/>
              </a:path>
            </a:pathLst>
          </a:custGeom>
          <a:gradFill>
            <a:gsLst>
              <a:gs pos="0">
                <a:srgbClr val="CD118C"/>
              </a:gs>
              <a:gs pos="54000">
                <a:srgbClr val="CD118C"/>
              </a:gs>
              <a:gs pos="98000">
                <a:srgbClr val="F074AC"/>
              </a:gs>
              <a:gs pos="100000">
                <a:srgbClr val="EB008B"/>
              </a:gs>
            </a:gsLst>
            <a:lin ang="8100000" scaled="0"/>
          </a:gradFill>
          <a:ln>
            <a:noFill/>
          </a:ln>
        </p:spPr>
        <p:txBody>
          <a:bodyPr bIns="45700" rIns="91425" lIns="91425" tIns="45700" anchor="t" anchorCtr="0">
            <a:noAutofit/>
          </a:bodyPr>
          <a:lstStyle/>
          <a:p>
            <a:pPr>
              <a:spcBef>
                <a:spcPts val="0"/>
              </a:spcBef>
              <a:buNone/>
            </a:pPr>
            <a:r>
              <a:t/>
            </a:r>
            <a:endParaRPr/>
          </a:p>
        </p:txBody>
      </p:sp>
      <p:sp>
        <p:nvSpPr>
          <p:cNvPr id="77" name="Shape 77"/>
          <p:cNvSpPr/>
          <p:nvPr/>
        </p:nvSpPr>
        <p:spPr>
          <a:xfrm>
            <a:off y="3924300" x="152400"/>
            <a:ext cy="609600" cx="1317625"/>
          </a:xfrm>
          <a:custGeom>
            <a:pathLst>
              <a:path w="830" extrusionOk="0" h="512">
                <a:moveTo>
                  <a:pt y="512" x="398"/>
                </a:moveTo>
                <a:lnTo>
                  <a:pt y="512" x="830"/>
                </a:lnTo>
                <a:lnTo>
                  <a:pt y="0" x="432"/>
                </a:lnTo>
                <a:lnTo>
                  <a:pt y="0" x="0"/>
                </a:lnTo>
                <a:lnTo>
                  <a:pt y="512" x="398"/>
                </a:lnTo>
                <a:close/>
              </a:path>
            </a:pathLst>
          </a:custGeom>
          <a:gradFill>
            <a:gsLst>
              <a:gs pos="0">
                <a:srgbClr val="FFD700"/>
              </a:gs>
              <a:gs pos="54000">
                <a:srgbClr val="FFD700"/>
              </a:gs>
              <a:gs pos="98000">
                <a:srgbClr val="FFF7A9"/>
              </a:gs>
              <a:gs pos="100000">
                <a:srgbClr val="FFF100"/>
              </a:gs>
            </a:gsLst>
            <a:lin ang="13499999" scaled="0"/>
          </a:gradFill>
          <a:ln>
            <a:noFill/>
          </a:ln>
        </p:spPr>
        <p:txBody>
          <a:bodyPr bIns="45700" rIns="91425" lIns="91425" tIns="45700" anchor="t" anchorCtr="0">
            <a:noAutofit/>
          </a:bodyPr>
          <a:lstStyle/>
          <a:p>
            <a:pPr>
              <a:spcBef>
                <a:spcPts val="0"/>
              </a:spcBef>
              <a:buNone/>
            </a:pPr>
            <a:r>
              <a:t/>
            </a:r>
            <a:endParaRPr/>
          </a:p>
        </p:txBody>
      </p:sp>
      <p:sp>
        <p:nvSpPr>
          <p:cNvPr id="78" name="Shape 78"/>
          <p:cNvSpPr/>
          <p:nvPr/>
        </p:nvSpPr>
        <p:spPr>
          <a:xfrm>
            <a:off y="0" x="7415211"/>
            <a:ext cy="612226" cx="1555750"/>
          </a:xfrm>
          <a:custGeom>
            <a:pathLst>
              <a:path w="980" extrusionOk="0" h="607">
                <a:moveTo>
                  <a:pt y="607" x="510"/>
                </a:moveTo>
                <a:lnTo>
                  <a:pt y="0" x="980"/>
                </a:lnTo>
                <a:lnTo>
                  <a:pt y="0" x="470"/>
                </a:lnTo>
                <a:lnTo>
                  <a:pt y="607" x="0"/>
                </a:lnTo>
                <a:lnTo>
                  <a:pt y="607" x="510"/>
                </a:lnTo>
                <a:lnTo>
                  <a:pt y="607" x="51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a:pPr>
              <a:spcBef>
                <a:spcPts val="0"/>
              </a:spcBef>
              <a:buNone/>
            </a:pPr>
            <a:r>
              <a:t/>
            </a:r>
            <a:endParaRPr/>
          </a:p>
        </p:txBody>
      </p:sp>
      <p:sp>
        <p:nvSpPr>
          <p:cNvPr id="79" name="Shape 79"/>
          <p:cNvSpPr/>
          <p:nvPr/>
        </p:nvSpPr>
        <p:spPr>
          <a:xfrm>
            <a:off y="1310183" x="8397875"/>
            <a:ext cy="610209" cx="746125"/>
          </a:xfrm>
          <a:custGeom>
            <a:pathLst>
              <a:path w="470" extrusionOk="0" h="605">
                <a:moveTo>
                  <a:pt y="0" x="470"/>
                </a:moveTo>
                <a:lnTo>
                  <a:pt y="605" x="0"/>
                </a:lnTo>
                <a:lnTo>
                  <a:pt y="605" x="470"/>
                </a:lnTo>
                <a:lnTo>
                  <a:pt y="0" x="470"/>
                </a:lnTo>
                <a:close/>
              </a:path>
            </a:pathLst>
          </a:custGeom>
          <a:gradFill>
            <a:gsLst>
              <a:gs pos="0">
                <a:srgbClr val="CD118C"/>
              </a:gs>
              <a:gs pos="54000">
                <a:srgbClr val="CD118C"/>
              </a:gs>
              <a:gs pos="98000">
                <a:srgbClr val="F074AC"/>
              </a:gs>
              <a:gs pos="100000">
                <a:srgbClr val="EB008B"/>
              </a:gs>
            </a:gsLst>
            <a:lin ang="18899999" scaled="0"/>
          </a:gradFill>
          <a:ln>
            <a:noFill/>
          </a:ln>
        </p:spPr>
        <p:txBody>
          <a:bodyPr bIns="45700" rIns="91425" lIns="91425" tIns="45700" anchor="t" anchorCtr="0">
            <a:noAutofit/>
          </a:bodyPr>
          <a:lstStyle/>
          <a:p>
            <a:pPr>
              <a:spcBef>
                <a:spcPts val="0"/>
              </a:spcBef>
              <a:buNone/>
            </a:pPr>
            <a:r>
              <a:t/>
            </a:r>
            <a:endParaRPr/>
          </a:p>
        </p:txBody>
      </p:sp>
      <p:sp>
        <p:nvSpPr>
          <p:cNvPr id="80" name="Shape 80"/>
          <p:cNvSpPr/>
          <p:nvPr/>
        </p:nvSpPr>
        <p:spPr>
          <a:xfrm>
            <a:off y="1920392" x="8397875"/>
            <a:ext cy="610209" cx="746125"/>
          </a:xfrm>
          <a:custGeom>
            <a:pathLst>
              <a:path w="470" extrusionOk="0" h="605">
                <a:moveTo>
                  <a:pt y="0" x="0"/>
                </a:moveTo>
                <a:lnTo>
                  <a:pt y="605" x="470"/>
                </a:lnTo>
                <a:lnTo>
                  <a:pt y="0" x="470"/>
                </a:lnTo>
                <a:lnTo>
                  <a:pt y="0" x="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a:pPr>
              <a:spcBef>
                <a:spcPts val="0"/>
              </a:spcBef>
              <a:buNone/>
            </a:pPr>
            <a:r>
              <a:t/>
            </a:r>
            <a:endParaRPr/>
          </a:p>
        </p:txBody>
      </p:sp>
      <p:sp>
        <p:nvSpPr>
          <p:cNvPr id="81" name="Shape 81"/>
          <p:cNvSpPr/>
          <p:nvPr/>
        </p:nvSpPr>
        <p:spPr>
          <a:xfrm>
            <a:off y="612225" x="7415211"/>
            <a:ext cy="610209" cx="1555750"/>
          </a:xfrm>
          <a:custGeom>
            <a:pathLst>
              <a:path w="980" extrusionOk="0" h="605">
                <a:moveTo>
                  <a:pt y="0" x="510"/>
                </a:moveTo>
                <a:lnTo>
                  <a:pt y="605" x="980"/>
                </a:lnTo>
                <a:lnTo>
                  <a:pt y="605" x="470"/>
                </a:lnTo>
                <a:lnTo>
                  <a:pt y="0" x="0"/>
                </a:lnTo>
                <a:lnTo>
                  <a:pt y="0" x="510"/>
                </a:lnTo>
                <a:lnTo>
                  <a:pt y="0" x="510"/>
                </a:lnTo>
                <a:close/>
              </a:path>
            </a:pathLst>
          </a:custGeom>
          <a:gradFill>
            <a:gsLst>
              <a:gs pos="0">
                <a:srgbClr val="FFD700"/>
              </a:gs>
              <a:gs pos="54000">
                <a:srgbClr val="FFD700"/>
              </a:gs>
              <a:gs pos="98000">
                <a:srgbClr val="FFF7A9"/>
              </a:gs>
              <a:gs pos="100000">
                <a:srgbClr val="FFF100"/>
              </a:gs>
            </a:gsLst>
            <a:lin ang="2700000" scaled="0"/>
          </a:gradFill>
          <a:ln>
            <a:noFill/>
          </a:ln>
        </p:spPr>
        <p:txBody>
          <a:bodyPr bIns="45700" rIns="91425" lIns="91425" tIns="45700" anchor="t" anchorCtr="0">
            <a:noAutofit/>
          </a:bodyPr>
          <a:lstStyle/>
          <a:p>
            <a:pPr>
              <a:spcBef>
                <a:spcPts val="0"/>
              </a:spcBef>
              <a:buNone/>
            </a:pPr>
            <a:r>
              <a:t/>
            </a:r>
            <a:endParaRPr/>
          </a:p>
        </p:txBody>
      </p:sp>
      <p:sp>
        <p:nvSpPr>
          <p:cNvPr id="82" name="Shape 82"/>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83" name="Shape 83"/>
        <p:cNvGrpSpPr/>
        <p:nvPr/>
      </p:nvGrpSpPr>
      <p:grpSpPr>
        <a:xfrm>
          <a:off y="0" x="0"/>
          <a:ext cy="0" cx="0"/>
          <a:chOff y="0" x="0"/>
          <a:chExt cy="0" cx="0"/>
        </a:xfrm>
      </p:grpSpPr>
      <p:sp>
        <p:nvSpPr>
          <p:cNvPr id="84" name="Shape 84"/>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2890DA"/>
            </a:gs>
            <a:gs pos="100000">
              <a:schemeClr val="dk2"/>
            </a:gs>
          </a:gsLst>
          <a:path path="circle">
            <a:fillToRect t="100%" r="100%"/>
          </a:path>
          <a:tileRect b="-100%" l="-100%"/>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6879600"/>
          </a:xfrm>
          <a:prstGeom prst="rect">
            <a:avLst/>
          </a:prstGeom>
          <a:noFill/>
          <a:ln>
            <a:noFill/>
          </a:ln>
        </p:spPr>
        <p:txBody>
          <a:bodyPr bIns="91425" rIns="91425" lIns="91425" tIns="91425" anchor="b" anchorCtr="0"/>
          <a:lstStyle>
            <a:lvl1pPr>
              <a:spcBef>
                <a:spcPts val="0"/>
              </a:spcBef>
              <a:buClr>
                <a:schemeClr val="lt1"/>
              </a:buClr>
              <a:buSzPct val="100000"/>
              <a:buNone/>
              <a:defRPr sz="3600">
                <a:solidFill>
                  <a:schemeClr val="lt1"/>
                </a:solidFill>
              </a:defRPr>
            </a:lvl1pPr>
            <a:lvl2pPr>
              <a:spcBef>
                <a:spcPts val="0"/>
              </a:spcBef>
              <a:buClr>
                <a:schemeClr val="lt1"/>
              </a:buClr>
              <a:buSzPct val="100000"/>
              <a:buNone/>
              <a:defRPr sz="3600">
                <a:solidFill>
                  <a:schemeClr val="lt1"/>
                </a:solidFill>
              </a:defRPr>
            </a:lvl2pPr>
            <a:lvl3pPr>
              <a:spcBef>
                <a:spcPts val="0"/>
              </a:spcBef>
              <a:buClr>
                <a:schemeClr val="lt1"/>
              </a:buClr>
              <a:buSzPct val="100000"/>
              <a:buNone/>
              <a:defRPr sz="3600">
                <a:solidFill>
                  <a:schemeClr val="lt1"/>
                </a:solidFill>
              </a:defRPr>
            </a:lvl3pPr>
            <a:lvl4pPr>
              <a:spcBef>
                <a:spcPts val="0"/>
              </a:spcBef>
              <a:buClr>
                <a:schemeClr val="lt1"/>
              </a:buClr>
              <a:buSzPct val="100000"/>
              <a:buNone/>
              <a:defRPr sz="3600">
                <a:solidFill>
                  <a:schemeClr val="lt1"/>
                </a:solidFill>
              </a:defRPr>
            </a:lvl4pPr>
            <a:lvl5pPr>
              <a:spcBef>
                <a:spcPts val="0"/>
              </a:spcBef>
              <a:buClr>
                <a:schemeClr val="lt1"/>
              </a:buClr>
              <a:buSzPct val="100000"/>
              <a:buNone/>
              <a:defRPr sz="3600">
                <a:solidFill>
                  <a:schemeClr val="lt1"/>
                </a:solidFill>
              </a:defRPr>
            </a:lvl5pPr>
            <a:lvl6pPr>
              <a:spcBef>
                <a:spcPts val="0"/>
              </a:spcBef>
              <a:buClr>
                <a:schemeClr val="lt1"/>
              </a:buClr>
              <a:buSzPct val="100000"/>
              <a:buNone/>
              <a:defRPr sz="3600">
                <a:solidFill>
                  <a:schemeClr val="lt1"/>
                </a:solidFill>
              </a:defRPr>
            </a:lvl6pPr>
            <a:lvl7pPr>
              <a:spcBef>
                <a:spcPts val="0"/>
              </a:spcBef>
              <a:buClr>
                <a:schemeClr val="lt1"/>
              </a:buClr>
              <a:buSzPct val="100000"/>
              <a:buNone/>
              <a:defRPr sz="3600">
                <a:solidFill>
                  <a:schemeClr val="lt1"/>
                </a:solidFill>
              </a:defRPr>
            </a:lvl7pPr>
            <a:lvl8pPr>
              <a:spcBef>
                <a:spcPts val="0"/>
              </a:spcBef>
              <a:buClr>
                <a:schemeClr val="lt1"/>
              </a:buClr>
              <a:buSzPct val="100000"/>
              <a:buNone/>
              <a:defRPr sz="3600">
                <a:solidFill>
                  <a:schemeClr val="lt1"/>
                </a:solidFill>
              </a:defRPr>
            </a:lvl8pPr>
            <a:lvl9pPr>
              <a:spcBef>
                <a:spcPts val="0"/>
              </a:spcBef>
              <a:buClr>
                <a:schemeClr val="lt1"/>
              </a:buClr>
              <a:buSzPct val="100000"/>
              <a:buNone/>
              <a:defRPr sz="3600">
                <a:solidFill>
                  <a:schemeClr val="lt1"/>
                </a:solidFill>
              </a:defRPr>
            </a:lvl9pPr>
          </a:lstStyle>
          <a:p/>
        </p:txBody>
      </p:sp>
      <p:sp>
        <p:nvSpPr>
          <p:cNvPr id="6" name="Shape 6"/>
          <p:cNvSpPr txBox="1"/>
          <p:nvPr>
            <p:ph idx="1" type="body"/>
          </p:nvPr>
        </p:nvSpPr>
        <p:spPr>
          <a:xfrm>
            <a:off y="1200150" x="457200"/>
            <a:ext cy="3394500" cx="8229600"/>
          </a:xfrm>
          <a:prstGeom prst="rect">
            <a:avLst/>
          </a:prstGeom>
          <a:noFill/>
          <a:ln>
            <a:noFill/>
          </a:ln>
        </p:spPr>
        <p:txBody>
          <a:bodyPr bIns="91425" rIns="91425" lIns="91425" tIns="91425" anchor="t" anchorCtr="0"/>
          <a:lstStyle>
            <a:lvl1pPr>
              <a:spcBef>
                <a:spcPts val="0"/>
              </a:spcBef>
              <a:buClr>
                <a:schemeClr val="lt1"/>
              </a:buClr>
              <a:buSzPct val="100000"/>
              <a:defRPr sz="3200">
                <a:solidFill>
                  <a:schemeClr val="lt1"/>
                </a:solidFill>
              </a:defRPr>
            </a:lvl1pPr>
            <a:lvl2pPr>
              <a:spcBef>
                <a:spcPts val="560"/>
              </a:spcBef>
              <a:buClr>
                <a:schemeClr val="lt1"/>
              </a:buClr>
              <a:buSzPct val="100000"/>
              <a:defRPr sz="2800">
                <a:solidFill>
                  <a:schemeClr val="lt1"/>
                </a:solidFill>
              </a:defRPr>
            </a:lvl2pPr>
            <a:lvl3pPr>
              <a:spcBef>
                <a:spcPts val="480"/>
              </a:spcBef>
              <a:buClr>
                <a:schemeClr val="lt1"/>
              </a:buClr>
              <a:buSzPct val="100000"/>
              <a:defRPr sz="2400">
                <a:solidFill>
                  <a:schemeClr val="lt1"/>
                </a:solidFill>
              </a:defRPr>
            </a:lvl3pPr>
            <a:lvl4pPr>
              <a:spcBef>
                <a:spcPts val="400"/>
              </a:spcBef>
              <a:buClr>
                <a:schemeClr val="lt1"/>
              </a:buClr>
              <a:buSzPct val="100000"/>
              <a:defRPr sz="2000">
                <a:solidFill>
                  <a:schemeClr val="lt1"/>
                </a:solidFill>
              </a:defRPr>
            </a:lvl4pPr>
            <a:lvl5pPr>
              <a:spcBef>
                <a:spcPts val="400"/>
              </a:spcBef>
              <a:buClr>
                <a:schemeClr val="lt1"/>
              </a:buClr>
              <a:buSzPct val="100000"/>
              <a:defRPr sz="2000">
                <a:solidFill>
                  <a:schemeClr val="lt1"/>
                </a:solidFill>
              </a:defRPr>
            </a:lvl5pPr>
            <a:lvl6pPr>
              <a:spcBef>
                <a:spcPts val="400"/>
              </a:spcBef>
              <a:buClr>
                <a:schemeClr val="lt1"/>
              </a:buClr>
              <a:buSzPct val="100000"/>
              <a:defRPr sz="2000">
                <a:solidFill>
                  <a:schemeClr val="lt1"/>
                </a:solidFill>
              </a:defRPr>
            </a:lvl6pPr>
            <a:lvl7pPr>
              <a:spcBef>
                <a:spcPts val="400"/>
              </a:spcBef>
              <a:buClr>
                <a:schemeClr val="lt1"/>
              </a:buClr>
              <a:buSzPct val="100000"/>
              <a:defRPr sz="2000">
                <a:solidFill>
                  <a:schemeClr val="lt1"/>
                </a:solidFill>
              </a:defRPr>
            </a:lvl7pPr>
            <a:lvl8pPr>
              <a:spcBef>
                <a:spcPts val="400"/>
              </a:spcBef>
              <a:buClr>
                <a:schemeClr val="lt1"/>
              </a:buClr>
              <a:buSzPct val="100000"/>
              <a:defRPr sz="2000">
                <a:solidFill>
                  <a:schemeClr val="lt1"/>
                </a:solidFill>
              </a:defRPr>
            </a:lvl8pPr>
            <a:lvl9pPr>
              <a:spcBef>
                <a:spcPts val="400"/>
              </a:spcBef>
              <a:buClr>
                <a:schemeClr val="lt1"/>
              </a:buClr>
              <a:buSzPct val="100000"/>
              <a:defRPr sz="2000">
                <a:solidFill>
                  <a:schemeClr val="lt1"/>
                </a:solidFill>
              </a:defRPr>
            </a:lvl9pPr>
          </a:lstStyle>
          <a:p/>
        </p:txBody>
      </p:sp>
      <p:sp>
        <p:nvSpPr>
          <p:cNvPr id="7" name="Shape 7"/>
          <p:cNvSpPr/>
          <p:nvPr/>
        </p:nvSpPr>
        <p:spPr>
          <a:xfrm>
            <a:off y="0" x="0"/>
            <a:ext cy="5143499" cx="3135299"/>
          </a:xfrm>
          <a:prstGeom prst="rect">
            <a:avLst/>
          </a:prstGeom>
          <a:noFill/>
          <a:ln>
            <a:noFill/>
          </a:ln>
        </p:spPr>
        <p:txBody>
          <a:bodyPr bIns="45700" rIns="91425" lIns="91425" tIns="45700" anchor="t" anchorCtr="0">
            <a:noAutofit/>
          </a:bodyPr>
          <a:lstStyle/>
          <a:p>
            <a:pPr>
              <a:spcBef>
                <a:spcPts val="0"/>
              </a:spcBef>
              <a:buNone/>
            </a:pPr>
            <a:r>
              <a:t/>
            </a:r>
            <a:endParaRPr/>
          </a:p>
        </p:txBody>
      </p:sp>
      <p:sp>
        <p:nvSpPr>
          <p:cNvPr id="8" name="Shape 8"/>
          <p:cNvSpPr/>
          <p:nvPr/>
        </p:nvSpPr>
        <p:spPr>
          <a:xfrm>
            <a:off y="4533900" x="3175"/>
            <a:ext cy="609600" cx="635000"/>
          </a:xfrm>
          <a:custGeom>
            <a:pathLst>
              <a:path w="400" extrusionOk="0" h="512">
                <a:moveTo>
                  <a:pt y="0" x="400"/>
                </a:moveTo>
                <a:lnTo>
                  <a:pt y="0" x="0"/>
                </a:lnTo>
                <a:lnTo>
                  <a:pt y="512" x="0"/>
                </a:lnTo>
                <a:lnTo>
                  <a:pt y="512" x="2"/>
                </a:lnTo>
                <a:lnTo>
                  <a:pt y="0" x="400"/>
                </a:lnTo>
                <a:close/>
              </a:path>
            </a:pathLst>
          </a:custGeom>
          <a:gradFill>
            <a:gsLst>
              <a:gs pos="0">
                <a:srgbClr val="0090DA"/>
              </a:gs>
              <a:gs pos="54000">
                <a:srgbClr val="0090DA"/>
              </a:gs>
              <a:gs pos="98000">
                <a:srgbClr val="2BC4F3"/>
              </a:gs>
              <a:gs pos="100000">
                <a:srgbClr val="00AEEE"/>
              </a:gs>
            </a:gsLst>
            <a:lin ang="8100000" scaled="0"/>
          </a:gradFill>
          <a:ln>
            <a:noFill/>
          </a:ln>
        </p:spPr>
        <p:txBody>
          <a:bodyPr bIns="45700" rIns="91425" lIns="91425" tIns="45700" anchor="t" anchorCtr="0">
            <a:noAutofit/>
          </a:bodyPr>
          <a:lstStyle/>
          <a:p>
            <a:pPr>
              <a:spcBef>
                <a:spcPts val="0"/>
              </a:spcBef>
              <a:buNone/>
            </a:pPr>
            <a:r>
              <a:t/>
            </a:r>
            <a:endParaRPr/>
          </a:p>
        </p:txBody>
      </p:sp>
      <p:sp>
        <p:nvSpPr>
          <p:cNvPr id="9" name="Shape 9"/>
          <p:cNvSpPr/>
          <p:nvPr/>
        </p:nvSpPr>
        <p:spPr>
          <a:xfrm>
            <a:off y="3924300" x="3175"/>
            <a:ext cy="609600" cx="635000"/>
          </a:xfrm>
          <a:custGeom>
            <a:pathLst>
              <a:path w="400" extrusionOk="0" h="512">
                <a:moveTo>
                  <a:pt y="512" x="400"/>
                </a:moveTo>
                <a:lnTo>
                  <a:pt y="0" x="2"/>
                </a:lnTo>
                <a:lnTo>
                  <a:pt y="0" x="0"/>
                </a:lnTo>
                <a:lnTo>
                  <a:pt y="512" x="0"/>
                </a:lnTo>
                <a:lnTo>
                  <a:pt y="512" x="400"/>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a:pPr>
              <a:spcBef>
                <a:spcPts val="0"/>
              </a:spcBef>
              <a:buNone/>
            </a:pPr>
            <a:r>
              <a:t/>
            </a:r>
            <a:endParaRPr/>
          </a:p>
        </p:txBody>
      </p:sp>
      <p:sp>
        <p:nvSpPr>
          <p:cNvPr id="10" name="Shape 10"/>
          <p:cNvSpPr/>
          <p:nvPr/>
        </p:nvSpPr>
        <p:spPr>
          <a:xfrm>
            <a:off y="2017" x="8397875"/>
            <a:ext cy="610209" cx="746125"/>
          </a:xfrm>
          <a:custGeom>
            <a:pathLst>
              <a:path w="470" extrusionOk="0" h="605">
                <a:moveTo>
                  <a:pt y="0" x="470"/>
                </a:moveTo>
                <a:lnTo>
                  <a:pt y="605" x="0"/>
                </a:lnTo>
                <a:lnTo>
                  <a:pt y="605" x="470"/>
                </a:lnTo>
                <a:lnTo>
                  <a:pt y="0" x="470"/>
                </a:lnTo>
                <a:close/>
              </a:path>
            </a:pathLst>
          </a:custGeom>
          <a:gradFill>
            <a:gsLst>
              <a:gs pos="0">
                <a:srgbClr val="0090DA"/>
              </a:gs>
              <a:gs pos="54000">
                <a:srgbClr val="0090DA"/>
              </a:gs>
              <a:gs pos="98000">
                <a:srgbClr val="2BC4F3"/>
              </a:gs>
              <a:gs pos="100000">
                <a:srgbClr val="00AEEE"/>
              </a:gs>
            </a:gsLst>
            <a:lin ang="18899999" scaled="0"/>
          </a:gradFill>
          <a:ln>
            <a:noFill/>
          </a:ln>
        </p:spPr>
        <p:txBody>
          <a:bodyPr bIns="45700" rIns="91425" lIns="91425" tIns="45700" anchor="t" anchorCtr="0">
            <a:noAutofit/>
          </a:bodyPr>
          <a:lstStyle/>
          <a:p>
            <a:pPr>
              <a:spcBef>
                <a:spcPts val="0"/>
              </a:spcBef>
              <a:buNone/>
            </a:pPr>
            <a:r>
              <a:t/>
            </a:r>
            <a:endParaRPr/>
          </a:p>
        </p:txBody>
      </p:sp>
      <p:sp>
        <p:nvSpPr>
          <p:cNvPr id="11" name="Shape 11"/>
          <p:cNvSpPr/>
          <p:nvPr/>
        </p:nvSpPr>
        <p:spPr>
          <a:xfrm>
            <a:off y="612225" x="8397875"/>
            <a:ext cy="607183" cx="746125"/>
          </a:xfrm>
          <a:custGeom>
            <a:pathLst>
              <a:path w="470" extrusionOk="0" h="602">
                <a:moveTo>
                  <a:pt y="0" x="0"/>
                </a:moveTo>
                <a:lnTo>
                  <a:pt y="602" x="470"/>
                </a:lnTo>
                <a:lnTo>
                  <a:pt y="0" x="470"/>
                </a:lnTo>
                <a:lnTo>
                  <a:pt y="0" x="0"/>
                </a:lnTo>
                <a:close/>
              </a:path>
            </a:pathLst>
          </a:custGeom>
          <a:gradFill>
            <a:gsLst>
              <a:gs pos="0">
                <a:srgbClr val="AAAAAA"/>
              </a:gs>
              <a:gs pos="54000">
                <a:srgbClr val="AAAAAA"/>
              </a:gs>
              <a:gs pos="98000">
                <a:srgbClr val="D2D2D2"/>
              </a:gs>
              <a:gs pos="100000">
                <a:srgbClr val="B9B9B9"/>
              </a:gs>
            </a:gsLst>
            <a:lin ang="13499999" scaled="0"/>
          </a:gradFill>
          <a:ln>
            <a:noFill/>
          </a:ln>
        </p:spPr>
        <p:txBody>
          <a:bodyPr bIns="45700" rIns="91425" lIns="91425" tIns="45700" anchor="t" anchorCtr="0">
            <a:noAutofit/>
          </a:bodyPr>
          <a:lstStyle/>
          <a:p>
            <a:pPr>
              <a:spcBef>
                <a:spcPts val="0"/>
              </a:spcBef>
              <a:buNone/>
            </a:pPr>
            <a:r>
              <a:t/>
            </a:r>
            <a:endParaRPr/>
          </a:p>
        </p:txBody>
      </p:sp>
      <p:sp>
        <p:nvSpPr>
          <p:cNvPr id="12" name="Shape 12"/>
          <p:cNvSpPr txBox="1"/>
          <p:nvPr>
            <p:ph idx="12" type="sldNum"/>
          </p:nvPr>
        </p:nvSpPr>
        <p:spPr>
          <a:xfrm>
            <a:off y="4749850" x="8556791"/>
            <a:ext cy="393600" cx="548699"/>
          </a:xfrm>
          <a:prstGeom prst="rect">
            <a:avLst/>
          </a:prstGeom>
          <a:noFill/>
          <a:ln>
            <a:noFill/>
          </a:ln>
        </p:spPr>
        <p:txBody>
          <a:bodyPr bIns="91425" rIns="91425" lIns="91425" tIns="91425" anchor="ctr" anchorCtr="0">
            <a:noAutofit/>
          </a:bodyPr>
          <a:lstStyle>
            <a:lvl1pPr algn="r">
              <a:spcBef>
                <a:spcPts val="0"/>
              </a:spcBef>
              <a:buNone/>
              <a:defRPr sz="1300">
                <a:solidFill>
                  <a:schemeClr val="lt1"/>
                </a:solidFill>
              </a:defRPr>
            </a:lvl1pPr>
          </a:lstStyle>
          <a:p>
            <a:pPr>
              <a:spcBef>
                <a:spcPts val="0"/>
              </a:spcBef>
              <a:buNone/>
            </a:pPr>
            <a:fld id="{00000000-1234-1234-1234-123412341234}" type="slidenum">
              <a:rPr lang="en"/>
              <a:t>‹#›</a:t>
            </a:fld>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7.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3.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4.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5.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8.pn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6.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y="0" x="0"/>
          <a:ext cy="0" cx="0"/>
          <a:chOff y="0" x="0"/>
          <a:chExt cy="0" cx="0"/>
        </a:xfrm>
      </p:grpSpPr>
      <p:sp>
        <p:nvSpPr>
          <p:cNvPr id="86" name="Shape 86"/>
          <p:cNvSpPr txBox="1"/>
          <p:nvPr>
            <p:ph type="ctrTitle"/>
          </p:nvPr>
        </p:nvSpPr>
        <p:spPr>
          <a:xfrm>
            <a:off y="1095856" x="1997075"/>
            <a:ext cy="1102500" cx="6400799"/>
          </a:xfrm>
          <a:prstGeom prst="rect">
            <a:avLst/>
          </a:prstGeom>
        </p:spPr>
        <p:txBody>
          <a:bodyPr bIns="91425" rIns="91425" lIns="91425" tIns="91425" anchor="b" anchorCtr="0">
            <a:noAutofit/>
          </a:bodyPr>
          <a:lstStyle/>
          <a:p>
            <a:pPr>
              <a:spcBef>
                <a:spcPts val="0"/>
              </a:spcBef>
              <a:buNone/>
            </a:pPr>
            <a:r>
              <a:rPr sz="3600" lang="en"/>
              <a:t>Teacher Responses to Survey on Retake Policy</a:t>
            </a:r>
          </a:p>
        </p:txBody>
      </p:sp>
      <p:sp>
        <p:nvSpPr>
          <p:cNvPr id="87" name="Shape 87"/>
          <p:cNvSpPr txBox="1"/>
          <p:nvPr>
            <p:ph idx="1" type="subTitle"/>
          </p:nvPr>
        </p:nvSpPr>
        <p:spPr>
          <a:xfrm>
            <a:off y="2199750" x="2112275"/>
            <a:ext cy="743999" cx="6285600"/>
          </a:xfrm>
          <a:prstGeom prst="rect">
            <a:avLst/>
          </a:prstGeom>
        </p:spPr>
        <p:txBody>
          <a:bodyPr bIns="91425" rIns="91425" lIns="91425" tIns="91425" anchor="t" anchorCtr="0">
            <a:noAutofit/>
          </a:bodyPr>
          <a:lstStyle/>
          <a:p>
            <a:pPr>
              <a:spcBef>
                <a:spcPts val="0"/>
              </a:spcBef>
              <a:buNone/>
            </a:pPr>
            <a:r>
              <a:rPr sz="2800" lang="en"/>
              <a:t>Nick Kakavitsas, Molina Niphol, Peter Park, Gillian South, Kelly Williams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y="0" x="0"/>
          <a:ext cy="0" cx="0"/>
          <a:chOff y="0" x="0"/>
          <a:chExt cy="0" cx="0"/>
        </a:xfrm>
      </p:grpSpPr>
      <p:sp>
        <p:nvSpPr>
          <p:cNvPr id="148" name="Shape 148"/>
          <p:cNvSpPr txBox="1"/>
          <p:nvPr>
            <p:ph type="title"/>
          </p:nvPr>
        </p:nvSpPr>
        <p:spPr>
          <a:xfrm>
            <a:off y="205978" x="457200"/>
            <a:ext cy="857400" cx="6879600"/>
          </a:xfrm>
          <a:prstGeom prst="rect">
            <a:avLst/>
          </a:prstGeom>
        </p:spPr>
        <p:txBody>
          <a:bodyPr bIns="91425" rIns="91425" lIns="91425" tIns="91425" anchor="b" anchorCtr="0">
            <a:noAutofit/>
          </a:bodyPr>
          <a:lstStyle/>
          <a:p>
            <a:pPr rtl="0" lvl="0">
              <a:lnSpc>
                <a:spcPct val="115000"/>
              </a:lnSpc>
              <a:spcBef>
                <a:spcPts val="2600"/>
              </a:spcBef>
              <a:spcAft>
                <a:spcPts val="800"/>
              </a:spcAft>
              <a:buNone/>
            </a:pPr>
            <a:r>
              <a:t/>
            </a:r>
            <a:endParaRPr b="1" sz="1300">
              <a:solidFill>
                <a:schemeClr val="dk1"/>
              </a:solidFill>
            </a:endParaRPr>
          </a:p>
          <a:p>
            <a:pPr rtl="0" lvl="0">
              <a:lnSpc>
                <a:spcPct val="115000"/>
              </a:lnSpc>
              <a:spcBef>
                <a:spcPts val="2600"/>
              </a:spcBef>
              <a:spcAft>
                <a:spcPts val="800"/>
              </a:spcAft>
              <a:buNone/>
            </a:pPr>
            <a:r>
              <a:rPr b="1" sz="2200" lang="en">
                <a:solidFill>
                  <a:srgbClr val="FFFFFF"/>
                </a:solidFill>
              </a:rPr>
              <a:t>Should the retest score or the higher score count?</a:t>
            </a:r>
          </a:p>
        </p:txBody>
      </p:sp>
      <p:sp>
        <p:nvSpPr>
          <p:cNvPr id="149" name="Shape 149"/>
          <p:cNvSpPr txBox="1"/>
          <p:nvPr>
            <p:ph idx="1" type="body"/>
          </p:nvPr>
        </p:nvSpPr>
        <p:spPr>
          <a:xfrm>
            <a:off y="1907225" x="5088900"/>
            <a:ext cy="1675499" cx="3832200"/>
          </a:xfrm>
          <a:prstGeom prst="rect">
            <a:avLst/>
          </a:prstGeom>
        </p:spPr>
        <p:txBody>
          <a:bodyPr bIns="91425" rIns="91425" lIns="91425" tIns="91425" anchor="t" anchorCtr="0">
            <a:noAutofit/>
          </a:bodyPr>
          <a:lstStyle/>
          <a:p>
            <a:pPr rtl="0">
              <a:spcBef>
                <a:spcPts val="0"/>
              </a:spcBef>
              <a:buNone/>
            </a:pPr>
            <a:r>
              <a:rPr lang="en"/>
              <a:t>Retest Score- 51%</a:t>
            </a:r>
          </a:p>
          <a:p>
            <a:pPr rtl="0">
              <a:spcBef>
                <a:spcPts val="0"/>
              </a:spcBef>
              <a:buNone/>
            </a:pPr>
            <a:r>
              <a:t/>
            </a:r>
            <a:endParaRPr/>
          </a:p>
          <a:p>
            <a:pPr>
              <a:spcBef>
                <a:spcPts val="0"/>
              </a:spcBef>
              <a:buNone/>
            </a:pPr>
            <a:r>
              <a:rPr lang="en"/>
              <a:t>Highest Score- 49%</a:t>
            </a:r>
          </a:p>
        </p:txBody>
      </p:sp>
      <p:pic>
        <p:nvPicPr>
          <p:cNvPr id="150" name="Shape 150"/>
          <p:cNvPicPr preferRelativeResize="0"/>
          <p:nvPr/>
        </p:nvPicPr>
        <p:blipFill>
          <a:blip r:embed="rId3">
            <a:alphaModFix/>
          </a:blip>
          <a:stretch>
            <a:fillRect/>
          </a:stretch>
        </p:blipFill>
        <p:spPr>
          <a:xfrm>
            <a:off y="1551625" x="222800"/>
            <a:ext cy="2521300" cx="4723500"/>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y="0" x="0"/>
          <a:ext cy="0" cx="0"/>
          <a:chOff y="0" x="0"/>
          <a:chExt cy="0" cx="0"/>
        </a:xfrm>
      </p:grpSpPr>
      <p:sp>
        <p:nvSpPr>
          <p:cNvPr id="155" name="Shape 155"/>
          <p:cNvSpPr txBox="1"/>
          <p:nvPr>
            <p:ph type="title"/>
          </p:nvPr>
        </p:nvSpPr>
        <p:spPr>
          <a:xfrm>
            <a:off y="205974" x="457200"/>
            <a:ext cy="1032900" cx="6879600"/>
          </a:xfrm>
          <a:prstGeom prst="rect">
            <a:avLst/>
          </a:prstGeom>
        </p:spPr>
        <p:txBody>
          <a:bodyPr bIns="91425" rIns="91425" lIns="91425" tIns="91425" anchor="b" anchorCtr="0">
            <a:noAutofit/>
          </a:bodyPr>
          <a:lstStyle/>
          <a:p>
            <a:pPr>
              <a:spcBef>
                <a:spcPts val="0"/>
              </a:spcBef>
              <a:buNone/>
            </a:pPr>
            <a:r>
              <a:rPr b="1" sz="2800" lang="en"/>
              <a:t>Possible Discrepancies in the Process of Receiving Data</a:t>
            </a:r>
            <a:r>
              <a:rPr b="1" lang="en"/>
              <a:t> </a:t>
            </a:r>
          </a:p>
        </p:txBody>
      </p:sp>
      <p:sp>
        <p:nvSpPr>
          <p:cNvPr id="156" name="Shape 156"/>
          <p:cNvSpPr txBox="1"/>
          <p:nvPr>
            <p:ph idx="1" type="body"/>
          </p:nvPr>
        </p:nvSpPr>
        <p:spPr>
          <a:xfrm>
            <a:off y="1200150" x="457200"/>
            <a:ext cy="3630300" cx="8229600"/>
          </a:xfrm>
          <a:prstGeom prst="rect">
            <a:avLst/>
          </a:prstGeom>
        </p:spPr>
        <p:txBody>
          <a:bodyPr bIns="91425" rIns="91425" lIns="91425" tIns="91425" anchor="t" anchorCtr="0">
            <a:noAutofit/>
          </a:bodyPr>
          <a:lstStyle/>
          <a:p>
            <a:pPr rtl="0" lvl="0" indent="-381000" marL="457200">
              <a:spcBef>
                <a:spcPts val="0"/>
              </a:spcBef>
              <a:buClr>
                <a:schemeClr val="lt1"/>
              </a:buClr>
              <a:buSzPct val="100000"/>
              <a:buFont typeface="Arial"/>
              <a:buChar char="●"/>
            </a:pPr>
            <a:r>
              <a:rPr sz="2400" lang="en"/>
              <a:t>Voluntary Response Bias: Only 59 teachers participated in the survey</a:t>
            </a:r>
          </a:p>
          <a:p>
            <a:pPr rtl="0" lvl="0" indent="-381000" marL="457200">
              <a:spcBef>
                <a:spcPts val="0"/>
              </a:spcBef>
              <a:buClr>
                <a:schemeClr val="lt1"/>
              </a:buClr>
              <a:buSzPct val="100000"/>
              <a:buFont typeface="Arial"/>
              <a:buChar char="●"/>
            </a:pPr>
            <a:r>
              <a:rPr sz="2400" lang="en"/>
              <a:t>Question Wording: The wording of questions may influence answers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y="0" x="0"/>
          <a:ext cy="0" cx="0"/>
          <a:chOff y="0" x="0"/>
          <a:chExt cy="0" cx="0"/>
        </a:xfrm>
      </p:grpSpPr>
      <p:sp>
        <p:nvSpPr>
          <p:cNvPr id="161" name="Shape 161"/>
          <p:cNvSpPr txBox="1"/>
          <p:nvPr>
            <p:ph type="title"/>
          </p:nvPr>
        </p:nvSpPr>
        <p:spPr>
          <a:xfrm>
            <a:off y="205978" x="457200"/>
            <a:ext cy="857400" cx="6879600"/>
          </a:xfrm>
          <a:prstGeom prst="rect">
            <a:avLst/>
          </a:prstGeom>
        </p:spPr>
        <p:txBody>
          <a:bodyPr bIns="91425" rIns="91425" lIns="91425" tIns="91425" anchor="b" anchorCtr="0">
            <a:noAutofit/>
          </a:bodyPr>
          <a:lstStyle/>
          <a:p>
            <a:pPr>
              <a:spcBef>
                <a:spcPts val="0"/>
              </a:spcBef>
              <a:buNone/>
            </a:pPr>
            <a:r>
              <a:rPr b="1" lang="en"/>
              <a:t>What Does This Mean?</a:t>
            </a:r>
          </a:p>
        </p:txBody>
      </p:sp>
      <p:sp>
        <p:nvSpPr>
          <p:cNvPr id="162" name="Shape 162"/>
          <p:cNvSpPr txBox="1"/>
          <p:nvPr>
            <p:ph idx="1" type="body"/>
          </p:nvPr>
        </p:nvSpPr>
        <p:spPr>
          <a:xfrm>
            <a:off y="1200150" x="457200"/>
            <a:ext cy="3630300" cx="8229600"/>
          </a:xfrm>
          <a:prstGeom prst="rect">
            <a:avLst/>
          </a:prstGeom>
        </p:spPr>
        <p:txBody>
          <a:bodyPr bIns="91425" rIns="91425" lIns="91425" tIns="91425" anchor="t" anchorCtr="0">
            <a:noAutofit/>
          </a:bodyPr>
          <a:lstStyle/>
          <a:p>
            <a:pPr rtl="0">
              <a:spcBef>
                <a:spcPts val="0"/>
              </a:spcBef>
              <a:buNone/>
            </a:pPr>
            <a:r>
              <a:rPr sz="3000" lang="en"/>
              <a:t>Overall, teachers generally favor the moderate retake policy. The majority of teachers do their best to prepare their students for the test which shows that teachers care about their students and their scores. Many agree that retesting doesn’t prepare students for life after high school, which might be cause to bring up the retest policy with CMS.</a:t>
            </a:r>
          </a:p>
          <a:p>
            <a:pPr>
              <a:spcBef>
                <a:spcPts val="0"/>
              </a:spcBef>
              <a:buNone/>
            </a:pPr>
            <a:r>
              <a:t/>
            </a:r>
            <a:endParaRPr sz="300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sp>
        <p:nvSpPr>
          <p:cNvPr id="92" name="Shape 92"/>
          <p:cNvSpPr txBox="1"/>
          <p:nvPr>
            <p:ph type="title"/>
          </p:nvPr>
        </p:nvSpPr>
        <p:spPr>
          <a:xfrm>
            <a:off y="342753" x="457200"/>
            <a:ext cy="857400" cx="6879600"/>
          </a:xfrm>
          <a:prstGeom prst="rect">
            <a:avLst/>
          </a:prstGeom>
        </p:spPr>
        <p:txBody>
          <a:bodyPr bIns="91425" rIns="91425" lIns="91425" tIns="91425" anchor="b" anchorCtr="0">
            <a:noAutofit/>
          </a:bodyPr>
          <a:lstStyle/>
          <a:p>
            <a:pPr rtl="0" lvl="0">
              <a:lnSpc>
                <a:spcPct val="115000"/>
              </a:lnSpc>
              <a:spcBef>
                <a:spcPts val="2600"/>
              </a:spcBef>
              <a:spcAft>
                <a:spcPts val="800"/>
              </a:spcAft>
              <a:buNone/>
            </a:pPr>
            <a:r>
              <a:rPr b="1" sz="2000" lang="en">
                <a:solidFill>
                  <a:srgbClr val="FFFFFF"/>
                </a:solidFill>
              </a:rPr>
              <a:t>What kind of review or test prep did you assign your students to do in class?</a:t>
            </a:r>
          </a:p>
        </p:txBody>
      </p:sp>
      <p:pic>
        <p:nvPicPr>
          <p:cNvPr id="93" name="Shape 93"/>
          <p:cNvPicPr preferRelativeResize="0"/>
          <p:nvPr/>
        </p:nvPicPr>
        <p:blipFill>
          <a:blip r:embed="rId3">
            <a:alphaModFix/>
          </a:blip>
          <a:stretch>
            <a:fillRect/>
          </a:stretch>
        </p:blipFill>
        <p:spPr>
          <a:xfrm>
            <a:off y="1613150" x="457200"/>
            <a:ext cy="2299349" cx="5288500"/>
          </a:xfrm>
          <a:prstGeom prst="rect">
            <a:avLst/>
          </a:prstGeom>
          <a:noFill/>
          <a:ln>
            <a:noFill/>
          </a:ln>
        </p:spPr>
      </p:pic>
      <p:sp>
        <p:nvSpPr>
          <p:cNvPr id="94" name="Shape 94"/>
          <p:cNvSpPr txBox="1"/>
          <p:nvPr/>
        </p:nvSpPr>
        <p:spPr>
          <a:xfrm>
            <a:off y="1613125" x="5745700"/>
            <a:ext cy="2299199" cx="2703000"/>
          </a:xfrm>
          <a:prstGeom prst="rect">
            <a:avLst/>
          </a:prstGeom>
          <a:noFill/>
          <a:ln>
            <a:noFill/>
          </a:ln>
        </p:spPr>
        <p:txBody>
          <a:bodyPr bIns="91425" rIns="91425" lIns="91425" tIns="91425" anchor="t" anchorCtr="0">
            <a:noAutofit/>
          </a:bodyPr>
          <a:lstStyle/>
          <a:p>
            <a:pPr rtl="0">
              <a:spcBef>
                <a:spcPts val="0"/>
              </a:spcBef>
              <a:buNone/>
            </a:pPr>
            <a:r>
              <a:rPr sz="1600" lang="en">
                <a:solidFill>
                  <a:srgbClr val="FFFFFF"/>
                </a:solidFill>
              </a:rPr>
              <a:t>We do in-class review- 66%</a:t>
            </a:r>
          </a:p>
          <a:p>
            <a:pPr rtl="0">
              <a:spcBef>
                <a:spcPts val="0"/>
              </a:spcBef>
              <a:buNone/>
            </a:pPr>
            <a:r>
              <a:t/>
            </a:r>
            <a:endParaRPr sz="1600">
              <a:solidFill>
                <a:srgbClr val="FFFFFF"/>
              </a:solidFill>
            </a:endParaRPr>
          </a:p>
          <a:p>
            <a:pPr rtl="0">
              <a:spcBef>
                <a:spcPts val="0"/>
              </a:spcBef>
              <a:buNone/>
            </a:pPr>
            <a:r>
              <a:rPr sz="1600" lang="en">
                <a:solidFill>
                  <a:srgbClr val="FFFFFF"/>
                </a:solidFill>
              </a:rPr>
              <a:t>I assign review sheets- 19%</a:t>
            </a:r>
          </a:p>
          <a:p>
            <a:pPr rtl="0">
              <a:spcBef>
                <a:spcPts val="0"/>
              </a:spcBef>
              <a:buNone/>
            </a:pPr>
            <a:r>
              <a:t/>
            </a:r>
            <a:endParaRPr sz="1600">
              <a:solidFill>
                <a:srgbClr val="FFFFFF"/>
              </a:solidFill>
            </a:endParaRPr>
          </a:p>
          <a:p>
            <a:pPr rtl="0">
              <a:spcBef>
                <a:spcPts val="0"/>
              </a:spcBef>
              <a:buNone/>
            </a:pPr>
            <a:r>
              <a:rPr sz="1600" lang="en">
                <a:solidFill>
                  <a:srgbClr val="FFFFFF"/>
                </a:solidFill>
              </a:rPr>
              <a:t>Offer tutoring- 15%</a:t>
            </a:r>
          </a:p>
          <a:p>
            <a:pPr rtl="0">
              <a:spcBef>
                <a:spcPts val="0"/>
              </a:spcBef>
              <a:buNone/>
            </a:pPr>
            <a:r>
              <a:t/>
            </a:r>
            <a:endParaRPr sz="1600">
              <a:solidFill>
                <a:srgbClr val="FFFFFF"/>
              </a:solidFill>
            </a:endParaRPr>
          </a:p>
          <a:p>
            <a:pPr rtl="0">
              <a:spcBef>
                <a:spcPts val="0"/>
              </a:spcBef>
              <a:buNone/>
            </a:pPr>
            <a:r>
              <a:rPr sz="1600" lang="en">
                <a:solidFill>
                  <a:srgbClr val="FFFFFF"/>
                </a:solidFill>
              </a:rPr>
              <a:t>None- 0%</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y="0" x="0"/>
          <a:ext cy="0" cx="0"/>
          <a:chOff y="0" x="0"/>
          <a:chExt cy="0" cx="0"/>
        </a:xfrm>
      </p:grpSpPr>
      <p:sp>
        <p:nvSpPr>
          <p:cNvPr id="99" name="Shape 99"/>
          <p:cNvSpPr txBox="1"/>
          <p:nvPr>
            <p:ph type="title"/>
          </p:nvPr>
        </p:nvSpPr>
        <p:spPr>
          <a:xfrm>
            <a:off y="205978" x="457200"/>
            <a:ext cy="857400" cx="6879600"/>
          </a:xfrm>
          <a:prstGeom prst="rect">
            <a:avLst/>
          </a:prstGeom>
        </p:spPr>
        <p:txBody>
          <a:bodyPr bIns="91425" rIns="91425" lIns="91425" tIns="91425" anchor="b" anchorCtr="0">
            <a:noAutofit/>
          </a:bodyPr>
          <a:lstStyle/>
          <a:p>
            <a:pPr rtl="0" lvl="0">
              <a:lnSpc>
                <a:spcPct val="115000"/>
              </a:lnSpc>
              <a:spcBef>
                <a:spcPts val="2600"/>
              </a:spcBef>
              <a:spcAft>
                <a:spcPts val="800"/>
              </a:spcAft>
              <a:buNone/>
            </a:pPr>
            <a:r>
              <a:rPr b="1" sz="2200" lang="en">
                <a:solidFill>
                  <a:srgbClr val="FFFFFF"/>
                </a:solidFill>
              </a:rPr>
              <a:t>Which method of grading do you use on retests?</a:t>
            </a:r>
          </a:p>
        </p:txBody>
      </p:sp>
      <p:sp>
        <p:nvSpPr>
          <p:cNvPr id="100" name="Shape 100"/>
          <p:cNvSpPr txBox="1"/>
          <p:nvPr>
            <p:ph idx="1" type="body"/>
          </p:nvPr>
        </p:nvSpPr>
        <p:spPr>
          <a:xfrm>
            <a:off y="1238800" x="5383000"/>
            <a:ext cy="3555899" cx="3116700"/>
          </a:xfrm>
          <a:prstGeom prst="rect">
            <a:avLst/>
          </a:prstGeom>
        </p:spPr>
        <p:txBody>
          <a:bodyPr bIns="91425" rIns="91425" lIns="91425" tIns="91425" anchor="t" anchorCtr="0">
            <a:noAutofit/>
          </a:bodyPr>
          <a:lstStyle/>
          <a:p>
            <a:pPr rtl="0">
              <a:spcBef>
                <a:spcPts val="0"/>
              </a:spcBef>
              <a:buNone/>
            </a:pPr>
            <a:r>
              <a:rPr sz="1800" lang="en">
                <a:solidFill>
                  <a:srgbClr val="FFFFFF"/>
                </a:solidFill>
              </a:rPr>
              <a:t>Scaling a 100% equal to an 84%. For example: 100% = 84%, 90% = 75.6%, etc.</a:t>
            </a:r>
          </a:p>
          <a:p>
            <a:pPr algn="r" rtl="0">
              <a:lnSpc>
                <a:spcPct val="115000"/>
              </a:lnSpc>
              <a:spcBef>
                <a:spcPts val="0"/>
              </a:spcBef>
              <a:buNone/>
            </a:pPr>
            <a:r>
              <a:rPr sz="1800" lang="en">
                <a:solidFill>
                  <a:srgbClr val="FFFFFF"/>
                </a:solidFill>
              </a:rPr>
              <a:t>29%</a:t>
            </a:r>
          </a:p>
          <a:p>
            <a:pPr algn="r" rtl="0">
              <a:lnSpc>
                <a:spcPct val="115000"/>
              </a:lnSpc>
              <a:spcBef>
                <a:spcPts val="0"/>
              </a:spcBef>
              <a:buNone/>
            </a:pPr>
            <a:r>
              <a:t/>
            </a:r>
            <a:endParaRPr sz="1800">
              <a:solidFill>
                <a:srgbClr val="FFFFFF"/>
              </a:solidFill>
            </a:endParaRPr>
          </a:p>
          <a:p>
            <a:pPr rtl="0">
              <a:spcBef>
                <a:spcPts val="0"/>
              </a:spcBef>
              <a:buNone/>
            </a:pPr>
            <a:r>
              <a:rPr sz="1800" lang="en">
                <a:solidFill>
                  <a:srgbClr val="FFFFFF"/>
                </a:solidFill>
              </a:rPr>
              <a:t>Giving anything greater than an 84%, an 84%. For example: 100% = 84%, 90% = 84%, etc.</a:t>
            </a:r>
          </a:p>
          <a:p>
            <a:pPr algn="r" rtl="0">
              <a:spcBef>
                <a:spcPts val="0"/>
              </a:spcBef>
              <a:buNone/>
            </a:pPr>
            <a:r>
              <a:rPr sz="1800" lang="en">
                <a:solidFill>
                  <a:srgbClr val="FFFFFF"/>
                </a:solidFill>
              </a:rPr>
              <a:t>71%</a:t>
            </a:r>
          </a:p>
          <a:p>
            <a:pPr>
              <a:spcBef>
                <a:spcPts val="0"/>
              </a:spcBef>
              <a:buNone/>
            </a:pPr>
            <a:r>
              <a:t/>
            </a:r>
            <a:endParaRPr sz="1800">
              <a:solidFill>
                <a:srgbClr val="FFFFFF"/>
              </a:solidFill>
            </a:endParaRPr>
          </a:p>
        </p:txBody>
      </p:sp>
      <p:pic>
        <p:nvPicPr>
          <p:cNvPr id="101" name="Shape 101"/>
          <p:cNvPicPr preferRelativeResize="0"/>
          <p:nvPr/>
        </p:nvPicPr>
        <p:blipFill>
          <a:blip r:embed="rId3">
            <a:alphaModFix/>
          </a:blip>
          <a:stretch>
            <a:fillRect/>
          </a:stretch>
        </p:blipFill>
        <p:spPr>
          <a:xfrm>
            <a:off y="1631850" x="330675"/>
            <a:ext cy="2164800" cx="497902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y="0" x="0"/>
          <a:ext cy="0" cx="0"/>
          <a:chOff y="0" x="0"/>
          <a:chExt cy="0" cx="0"/>
        </a:xfrm>
      </p:grpSpPr>
      <p:sp>
        <p:nvSpPr>
          <p:cNvPr id="106" name="Shape 106"/>
          <p:cNvSpPr txBox="1"/>
          <p:nvPr>
            <p:ph type="title"/>
          </p:nvPr>
        </p:nvSpPr>
        <p:spPr>
          <a:xfrm>
            <a:off y="205978" x="457200"/>
            <a:ext cy="857400" cx="6879600"/>
          </a:xfrm>
          <a:prstGeom prst="rect">
            <a:avLst/>
          </a:prstGeom>
        </p:spPr>
        <p:txBody>
          <a:bodyPr bIns="91425" rIns="91425" lIns="91425" tIns="91425" anchor="b" anchorCtr="0">
            <a:noAutofit/>
          </a:bodyPr>
          <a:lstStyle/>
          <a:p>
            <a:pPr rtl="0" lvl="0">
              <a:lnSpc>
                <a:spcPct val="115000"/>
              </a:lnSpc>
              <a:spcBef>
                <a:spcPts val="2600"/>
              </a:spcBef>
              <a:spcAft>
                <a:spcPts val="800"/>
              </a:spcAft>
              <a:buNone/>
            </a:pPr>
            <a:r>
              <a:rPr b="1" sz="2200" lang="en">
                <a:solidFill>
                  <a:srgbClr val="FFFFFF"/>
                </a:solidFill>
              </a:rPr>
              <a:t>Do you take into account personal circumstances?</a:t>
            </a:r>
          </a:p>
        </p:txBody>
      </p:sp>
      <p:pic>
        <p:nvPicPr>
          <p:cNvPr id="107" name="Shape 107"/>
          <p:cNvPicPr preferRelativeResize="0"/>
          <p:nvPr/>
        </p:nvPicPr>
        <p:blipFill>
          <a:blip r:embed="rId3">
            <a:alphaModFix/>
          </a:blip>
          <a:stretch>
            <a:fillRect/>
          </a:stretch>
        </p:blipFill>
        <p:spPr>
          <a:xfrm>
            <a:off y="1649799" x="198750"/>
            <a:ext cy="2184274" cx="5023850"/>
          </a:xfrm>
          <a:prstGeom prst="rect">
            <a:avLst/>
          </a:prstGeom>
          <a:noFill/>
          <a:ln>
            <a:noFill/>
          </a:ln>
        </p:spPr>
      </p:pic>
      <p:sp>
        <p:nvSpPr>
          <p:cNvPr id="108" name="Shape 108"/>
          <p:cNvSpPr txBox="1"/>
          <p:nvPr>
            <p:ph idx="1" type="body"/>
          </p:nvPr>
        </p:nvSpPr>
        <p:spPr>
          <a:xfrm>
            <a:off y="1942900" x="5926675"/>
            <a:ext cy="3065700" cx="2554799"/>
          </a:xfrm>
          <a:prstGeom prst="rect">
            <a:avLst/>
          </a:prstGeom>
        </p:spPr>
        <p:txBody>
          <a:bodyPr bIns="91425" rIns="91425" lIns="91425" tIns="91425" anchor="t" anchorCtr="0">
            <a:noAutofit/>
          </a:bodyPr>
          <a:lstStyle/>
          <a:p>
            <a:pPr rtl="0">
              <a:spcBef>
                <a:spcPts val="0"/>
              </a:spcBef>
              <a:buNone/>
            </a:pPr>
            <a:r>
              <a:rPr sz="2800" lang="en">
                <a:solidFill>
                  <a:srgbClr val="FFFFFF"/>
                </a:solidFill>
              </a:rPr>
              <a:t>Yes- 73%</a:t>
            </a:r>
          </a:p>
          <a:p>
            <a:pPr rtl="0">
              <a:spcBef>
                <a:spcPts val="0"/>
              </a:spcBef>
              <a:buNone/>
            </a:pPr>
            <a:r>
              <a:t/>
            </a:r>
            <a:endParaRPr sz="2800">
              <a:solidFill>
                <a:srgbClr val="FFFFFF"/>
              </a:solidFill>
            </a:endParaRPr>
          </a:p>
          <a:p>
            <a:pPr rtl="0">
              <a:spcBef>
                <a:spcPts val="0"/>
              </a:spcBef>
              <a:buNone/>
            </a:pPr>
            <a:r>
              <a:rPr sz="2800" lang="en">
                <a:solidFill>
                  <a:srgbClr val="FFFFFF"/>
                </a:solidFill>
              </a:rPr>
              <a:t>No</a:t>
            </a:r>
            <a:r>
              <a:rPr b="1" sz="2800" lang="en">
                <a:solidFill>
                  <a:srgbClr val="FFFFFF"/>
                </a:solidFill>
              </a:rPr>
              <a:t>- </a:t>
            </a:r>
            <a:r>
              <a:rPr sz="2800" lang="en">
                <a:solidFill>
                  <a:srgbClr val="FFFFFF"/>
                </a:solidFill>
              </a:rPr>
              <a:t>27%</a:t>
            </a:r>
          </a:p>
          <a:p>
            <a:pPr rtl="0" lvl="0">
              <a:spcBef>
                <a:spcPts val="0"/>
              </a:spcBef>
              <a:buNone/>
            </a:pPr>
            <a:r>
              <a:t/>
            </a:r>
            <a:endParaRPr sz="2400">
              <a:solidFill>
                <a:srgbClr val="FFFFFF"/>
              </a:solidFil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y="0" x="0"/>
          <a:ext cy="0" cx="0"/>
          <a:chOff y="0" x="0"/>
          <a:chExt cy="0" cx="0"/>
        </a:xfrm>
      </p:grpSpPr>
      <p:sp>
        <p:nvSpPr>
          <p:cNvPr id="113" name="Shape 113"/>
          <p:cNvSpPr txBox="1"/>
          <p:nvPr>
            <p:ph type="title"/>
          </p:nvPr>
        </p:nvSpPr>
        <p:spPr>
          <a:xfrm>
            <a:off y="549625" x="466100"/>
            <a:ext cy="698100" cx="6879600"/>
          </a:xfrm>
          <a:prstGeom prst="rect">
            <a:avLst/>
          </a:prstGeom>
        </p:spPr>
        <p:txBody>
          <a:bodyPr bIns="91425" rIns="91425" lIns="91425" tIns="91425" anchor="b" anchorCtr="0">
            <a:noAutofit/>
          </a:bodyPr>
          <a:lstStyle/>
          <a:p>
            <a:pPr rtl="0" lvl="0">
              <a:lnSpc>
                <a:spcPct val="115000"/>
              </a:lnSpc>
              <a:spcBef>
                <a:spcPts val="2600"/>
              </a:spcBef>
              <a:spcAft>
                <a:spcPts val="800"/>
              </a:spcAft>
              <a:buNone/>
            </a:pPr>
            <a:r>
              <a:rPr b="1" sz="2200" lang="en">
                <a:solidFill>
                  <a:srgbClr val="FFFFFF"/>
                </a:solidFill>
              </a:rPr>
              <a:t>Do you think a student's grade or mastery is more important?</a:t>
            </a:r>
          </a:p>
        </p:txBody>
      </p:sp>
      <p:sp>
        <p:nvSpPr>
          <p:cNvPr id="114" name="Shape 114"/>
          <p:cNvSpPr txBox="1"/>
          <p:nvPr>
            <p:ph idx="1" type="body"/>
          </p:nvPr>
        </p:nvSpPr>
        <p:spPr>
          <a:xfrm>
            <a:off y="1773550" x="5400850"/>
            <a:ext cy="1831799" cx="3529199"/>
          </a:xfrm>
          <a:prstGeom prst="rect">
            <a:avLst/>
          </a:prstGeom>
        </p:spPr>
        <p:txBody>
          <a:bodyPr bIns="91425" rIns="91425" lIns="91425" tIns="91425" anchor="t" anchorCtr="0">
            <a:noAutofit/>
          </a:bodyPr>
          <a:lstStyle/>
          <a:p>
            <a:pPr rtl="0">
              <a:lnSpc>
                <a:spcPct val="115000"/>
              </a:lnSpc>
              <a:spcBef>
                <a:spcPts val="0"/>
              </a:spcBef>
              <a:spcAft>
                <a:spcPts val="3000"/>
              </a:spcAft>
              <a:buNone/>
            </a:pPr>
            <a:r>
              <a:rPr sz="2300" lang="en">
                <a:solidFill>
                  <a:srgbClr val="FFFFFF"/>
                </a:solidFill>
              </a:rPr>
              <a:t>Grade</a:t>
            </a:r>
            <a:r>
              <a:rPr b="1" sz="2300" lang="en">
                <a:solidFill>
                  <a:srgbClr val="FFFFFF"/>
                </a:solidFill>
              </a:rPr>
              <a:t>- </a:t>
            </a:r>
            <a:r>
              <a:rPr sz="2300" lang="en">
                <a:solidFill>
                  <a:srgbClr val="FFFFFF"/>
                </a:solidFill>
              </a:rPr>
              <a:t>3%</a:t>
            </a:r>
          </a:p>
          <a:p>
            <a:pPr rtl="0">
              <a:lnSpc>
                <a:spcPct val="115000"/>
              </a:lnSpc>
              <a:spcBef>
                <a:spcPts val="0"/>
              </a:spcBef>
              <a:spcAft>
                <a:spcPts val="3000"/>
              </a:spcAft>
              <a:buNone/>
            </a:pPr>
            <a:r>
              <a:rPr sz="2300" lang="en">
                <a:solidFill>
                  <a:srgbClr val="FFFFFF"/>
                </a:solidFill>
              </a:rPr>
              <a:t>Mastery of material</a:t>
            </a:r>
            <a:r>
              <a:rPr b="1" sz="2300" lang="en">
                <a:solidFill>
                  <a:srgbClr val="FFFFFF"/>
                </a:solidFill>
              </a:rPr>
              <a:t>- </a:t>
            </a:r>
            <a:r>
              <a:rPr sz="2300" lang="en">
                <a:solidFill>
                  <a:srgbClr val="FFFFFF"/>
                </a:solidFill>
              </a:rPr>
              <a:t>97%</a:t>
            </a:r>
          </a:p>
          <a:p>
            <a:pPr algn="r" rtl="0">
              <a:lnSpc>
                <a:spcPct val="115000"/>
              </a:lnSpc>
              <a:spcBef>
                <a:spcPts val="0"/>
              </a:spcBef>
              <a:spcAft>
                <a:spcPts val="3000"/>
              </a:spcAft>
              <a:buNone/>
            </a:pPr>
            <a:r>
              <a:t/>
            </a:r>
            <a:endParaRPr sz="1000">
              <a:solidFill>
                <a:srgbClr val="666666"/>
              </a:solidFill>
            </a:endParaRPr>
          </a:p>
          <a:p>
            <a:pPr>
              <a:spcBef>
                <a:spcPts val="0"/>
              </a:spcBef>
              <a:buNone/>
            </a:pPr>
            <a:r>
              <a:t/>
            </a:r>
            <a:endParaRPr/>
          </a:p>
        </p:txBody>
      </p:sp>
      <p:pic>
        <p:nvPicPr>
          <p:cNvPr id="115" name="Shape 115"/>
          <p:cNvPicPr preferRelativeResize="0"/>
          <p:nvPr/>
        </p:nvPicPr>
        <p:blipFill>
          <a:blip r:embed="rId3">
            <a:alphaModFix/>
          </a:blip>
          <a:stretch>
            <a:fillRect/>
          </a:stretch>
        </p:blipFill>
        <p:spPr>
          <a:xfrm>
            <a:off y="1512075" x="220097"/>
            <a:ext cy="2216924" cx="5098927"/>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type="title"/>
          </p:nvPr>
        </p:nvSpPr>
        <p:spPr>
          <a:xfrm>
            <a:off y="437703" x="492850"/>
            <a:ext cy="857400" cx="6879600"/>
          </a:xfrm>
          <a:prstGeom prst="rect">
            <a:avLst/>
          </a:prstGeom>
        </p:spPr>
        <p:txBody>
          <a:bodyPr bIns="91425" rIns="91425" lIns="91425" tIns="91425" anchor="b" anchorCtr="0">
            <a:noAutofit/>
          </a:bodyPr>
          <a:lstStyle/>
          <a:p>
            <a:pPr rtl="0" lvl="0">
              <a:lnSpc>
                <a:spcPct val="115000"/>
              </a:lnSpc>
              <a:spcBef>
                <a:spcPts val="2600"/>
              </a:spcBef>
              <a:spcAft>
                <a:spcPts val="800"/>
              </a:spcAft>
              <a:buNone/>
            </a:pPr>
            <a:r>
              <a:rPr b="1" sz="2200" lang="en">
                <a:solidFill>
                  <a:srgbClr val="FFFFFF"/>
                </a:solidFill>
              </a:rPr>
              <a:t>Do you think a retake policy prepares students for the real world/college?</a:t>
            </a:r>
          </a:p>
        </p:txBody>
      </p:sp>
      <p:sp>
        <p:nvSpPr>
          <p:cNvPr id="121" name="Shape 121"/>
          <p:cNvSpPr txBox="1"/>
          <p:nvPr>
            <p:ph idx="1" type="body"/>
          </p:nvPr>
        </p:nvSpPr>
        <p:spPr>
          <a:xfrm>
            <a:off y="1595300" x="5784075"/>
            <a:ext cy="3235200" cx="2902499"/>
          </a:xfrm>
          <a:prstGeom prst="rect">
            <a:avLst/>
          </a:prstGeom>
        </p:spPr>
        <p:txBody>
          <a:bodyPr bIns="91425" rIns="91425" lIns="91425" tIns="91425" anchor="t" anchorCtr="0">
            <a:noAutofit/>
          </a:bodyPr>
          <a:lstStyle/>
          <a:p>
            <a:pPr rtl="0" lvl="0">
              <a:lnSpc>
                <a:spcPct val="115000"/>
              </a:lnSpc>
              <a:spcBef>
                <a:spcPts val="0"/>
              </a:spcBef>
              <a:buClr>
                <a:schemeClr val="dk1"/>
              </a:buClr>
              <a:buFont typeface="Arial"/>
              <a:buNone/>
            </a:pPr>
            <a:r>
              <a:t/>
            </a:r>
            <a:endParaRPr b="1" sz="1300">
              <a:solidFill>
                <a:schemeClr val="dk1"/>
              </a:solidFill>
            </a:endParaRPr>
          </a:p>
          <a:p>
            <a:pPr rtl="0">
              <a:spcBef>
                <a:spcPts val="0"/>
              </a:spcBef>
              <a:buNone/>
            </a:pPr>
            <a:r>
              <a:rPr lang="en"/>
              <a:t>Yes- 7%</a:t>
            </a:r>
          </a:p>
          <a:p>
            <a:pPr rtl="0">
              <a:spcBef>
                <a:spcPts val="0"/>
              </a:spcBef>
              <a:buNone/>
            </a:pPr>
            <a:r>
              <a:t/>
            </a:r>
            <a:endParaRPr/>
          </a:p>
          <a:p>
            <a:pPr>
              <a:spcBef>
                <a:spcPts val="0"/>
              </a:spcBef>
              <a:buNone/>
            </a:pPr>
            <a:r>
              <a:rPr lang="en"/>
              <a:t>No- 93%</a:t>
            </a:r>
          </a:p>
        </p:txBody>
      </p:sp>
      <p:pic>
        <p:nvPicPr>
          <p:cNvPr id="122" name="Shape 122"/>
          <p:cNvPicPr preferRelativeResize="0"/>
          <p:nvPr/>
        </p:nvPicPr>
        <p:blipFill>
          <a:blip r:embed="rId3">
            <a:alphaModFix/>
          </a:blip>
          <a:stretch>
            <a:fillRect/>
          </a:stretch>
        </p:blipFill>
        <p:spPr>
          <a:xfrm>
            <a:off y="1630950" x="299175"/>
            <a:ext cy="2305750" cx="5303222"/>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y="0" x="0"/>
          <a:ext cy="0" cx="0"/>
          <a:chOff y="0" x="0"/>
          <a:chExt cy="0" cx="0"/>
        </a:xfrm>
      </p:grpSpPr>
      <p:sp>
        <p:nvSpPr>
          <p:cNvPr id="127" name="Shape 127"/>
          <p:cNvSpPr txBox="1"/>
          <p:nvPr>
            <p:ph type="title"/>
          </p:nvPr>
        </p:nvSpPr>
        <p:spPr>
          <a:xfrm>
            <a:off y="546750" x="457200"/>
            <a:ext cy="653400" cx="6879600"/>
          </a:xfrm>
          <a:prstGeom prst="rect">
            <a:avLst/>
          </a:prstGeom>
        </p:spPr>
        <p:txBody>
          <a:bodyPr bIns="91425" rIns="91425" lIns="91425" tIns="91425" anchor="b" anchorCtr="0">
            <a:noAutofit/>
          </a:bodyPr>
          <a:lstStyle/>
          <a:p>
            <a:pPr rtl="0" lvl="0">
              <a:lnSpc>
                <a:spcPct val="115000"/>
              </a:lnSpc>
              <a:spcBef>
                <a:spcPts val="2600"/>
              </a:spcBef>
              <a:spcAft>
                <a:spcPts val="800"/>
              </a:spcAft>
              <a:buNone/>
            </a:pPr>
            <a:r>
              <a:rPr b="1" sz="2200" lang="en">
                <a:solidFill>
                  <a:srgbClr val="FFFFFF"/>
                </a:solidFill>
              </a:rPr>
              <a:t>What do you think the max score on a retake should be?</a:t>
            </a:r>
          </a:p>
        </p:txBody>
      </p:sp>
      <p:sp>
        <p:nvSpPr>
          <p:cNvPr id="128" name="Shape 128"/>
          <p:cNvSpPr txBox="1"/>
          <p:nvPr>
            <p:ph idx="1" type="body"/>
          </p:nvPr>
        </p:nvSpPr>
        <p:spPr>
          <a:xfrm>
            <a:off y="1301200" x="5507800"/>
            <a:ext cy="3529199" cx="3179100"/>
          </a:xfrm>
          <a:prstGeom prst="rect">
            <a:avLst/>
          </a:prstGeom>
        </p:spPr>
        <p:txBody>
          <a:bodyPr bIns="91425" rIns="91425" lIns="91425" tIns="91425" anchor="t" anchorCtr="0">
            <a:noAutofit/>
          </a:bodyPr>
          <a:lstStyle/>
          <a:p>
            <a:pPr rtl="0">
              <a:spcBef>
                <a:spcPts val="0"/>
              </a:spcBef>
              <a:buNone/>
            </a:pPr>
            <a:r>
              <a:rPr lang="en"/>
              <a:t>100%- 8%</a:t>
            </a:r>
          </a:p>
          <a:p>
            <a:pPr rtl="0">
              <a:spcBef>
                <a:spcPts val="0"/>
              </a:spcBef>
              <a:buNone/>
            </a:pPr>
            <a:r>
              <a:t/>
            </a:r>
            <a:endParaRPr/>
          </a:p>
          <a:p>
            <a:pPr rtl="0">
              <a:spcBef>
                <a:spcPts val="0"/>
              </a:spcBef>
              <a:buNone/>
            </a:pPr>
            <a:r>
              <a:rPr lang="en"/>
              <a:t>92%- 20%</a:t>
            </a:r>
          </a:p>
          <a:p>
            <a:pPr rtl="0">
              <a:spcBef>
                <a:spcPts val="0"/>
              </a:spcBef>
              <a:buNone/>
            </a:pPr>
            <a:r>
              <a:t/>
            </a:r>
            <a:endParaRPr/>
          </a:p>
          <a:p>
            <a:pPr rtl="0">
              <a:spcBef>
                <a:spcPts val="0"/>
              </a:spcBef>
              <a:buNone/>
            </a:pPr>
            <a:r>
              <a:rPr lang="en"/>
              <a:t>84%- 71%</a:t>
            </a:r>
          </a:p>
          <a:p>
            <a:pPr>
              <a:spcBef>
                <a:spcPts val="0"/>
              </a:spcBef>
              <a:buNone/>
            </a:pPr>
            <a:r>
              <a:t/>
            </a:r>
            <a:endParaRPr/>
          </a:p>
        </p:txBody>
      </p:sp>
      <p:pic>
        <p:nvPicPr>
          <p:cNvPr id="129" name="Shape 129"/>
          <p:cNvPicPr preferRelativeResize="0"/>
          <p:nvPr/>
        </p:nvPicPr>
        <p:blipFill>
          <a:blip r:embed="rId3">
            <a:alphaModFix/>
          </a:blip>
          <a:stretch>
            <a:fillRect/>
          </a:stretch>
        </p:blipFill>
        <p:spPr>
          <a:xfrm>
            <a:off y="1589190" x="270050"/>
            <a:ext cy="2237834" cx="5147024"/>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y="0" x="0"/>
          <a:ext cy="0" cx="0"/>
          <a:chOff y="0" x="0"/>
          <a:chExt cy="0" cx="0"/>
        </a:xfrm>
      </p:grpSpPr>
      <p:sp>
        <p:nvSpPr>
          <p:cNvPr id="134" name="Shape 134"/>
          <p:cNvSpPr txBox="1"/>
          <p:nvPr>
            <p:ph idx="1" type="body"/>
          </p:nvPr>
        </p:nvSpPr>
        <p:spPr>
          <a:xfrm>
            <a:off y="1200150" x="5579100"/>
            <a:ext cy="3220500" cx="3395400"/>
          </a:xfrm>
          <a:prstGeom prst="rect">
            <a:avLst/>
          </a:prstGeom>
        </p:spPr>
        <p:txBody>
          <a:bodyPr bIns="91425" rIns="91425" lIns="91425" tIns="91425" anchor="t" anchorCtr="0">
            <a:noAutofit/>
          </a:bodyPr>
          <a:lstStyle/>
          <a:p>
            <a:pPr rtl="0">
              <a:spcBef>
                <a:spcPts val="0"/>
              </a:spcBef>
              <a:buNone/>
            </a:pPr>
            <a:r>
              <a:rPr sz="3000" lang="en"/>
              <a:t>Not at all- 37%</a:t>
            </a:r>
          </a:p>
          <a:p>
            <a:pPr rtl="0">
              <a:spcBef>
                <a:spcPts val="0"/>
              </a:spcBef>
              <a:buNone/>
            </a:pPr>
            <a:r>
              <a:t/>
            </a:r>
            <a:endParaRPr sz="3000"/>
          </a:p>
          <a:p>
            <a:pPr rtl="0">
              <a:spcBef>
                <a:spcPts val="0"/>
              </a:spcBef>
              <a:buNone/>
            </a:pPr>
            <a:r>
              <a:rPr sz="3000" lang="en"/>
              <a:t>Once- 58%</a:t>
            </a:r>
          </a:p>
          <a:p>
            <a:pPr rtl="0">
              <a:spcBef>
                <a:spcPts val="0"/>
              </a:spcBef>
              <a:buNone/>
            </a:pPr>
            <a:r>
              <a:t/>
            </a:r>
            <a:endParaRPr sz="3000"/>
          </a:p>
          <a:p>
            <a:pPr>
              <a:spcBef>
                <a:spcPts val="0"/>
              </a:spcBef>
              <a:buNone/>
            </a:pPr>
            <a:r>
              <a:rPr sz="3000" lang="en"/>
              <a:t>More than Once- 5%</a:t>
            </a:r>
          </a:p>
        </p:txBody>
      </p:sp>
      <p:sp>
        <p:nvSpPr>
          <p:cNvPr id="135" name="Shape 135"/>
          <p:cNvSpPr txBox="1"/>
          <p:nvPr>
            <p:ph type="title"/>
          </p:nvPr>
        </p:nvSpPr>
        <p:spPr>
          <a:xfrm>
            <a:off y="374324" x="457200"/>
            <a:ext cy="926999" cx="6879600"/>
          </a:xfrm>
          <a:prstGeom prst="rect">
            <a:avLst/>
          </a:prstGeom>
        </p:spPr>
        <p:txBody>
          <a:bodyPr bIns="91425" rIns="91425" lIns="91425" tIns="91425" anchor="b" anchorCtr="0">
            <a:noAutofit/>
          </a:bodyPr>
          <a:lstStyle/>
          <a:p>
            <a:pPr rtl="0" lvl="0">
              <a:lnSpc>
                <a:spcPct val="115000"/>
              </a:lnSpc>
              <a:spcBef>
                <a:spcPts val="2600"/>
              </a:spcBef>
              <a:spcAft>
                <a:spcPts val="800"/>
              </a:spcAft>
              <a:buNone/>
            </a:pPr>
            <a:r>
              <a:rPr b="1" sz="2200" lang="en">
                <a:solidFill>
                  <a:srgbClr val="FFFFFF"/>
                </a:solidFill>
              </a:rPr>
              <a:t>How many times do you think a student should be allowed to retake?</a:t>
            </a:r>
          </a:p>
        </p:txBody>
      </p:sp>
      <p:pic>
        <p:nvPicPr>
          <p:cNvPr id="136" name="Shape 136"/>
          <p:cNvPicPr preferRelativeResize="0"/>
          <p:nvPr/>
        </p:nvPicPr>
        <p:blipFill>
          <a:blip r:embed="rId3">
            <a:alphaModFix/>
          </a:blip>
          <a:stretch>
            <a:fillRect/>
          </a:stretch>
        </p:blipFill>
        <p:spPr>
          <a:xfrm>
            <a:off y="1669625" x="457200"/>
            <a:ext cy="2281549" cx="4817074"/>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y="0" x="0"/>
          <a:ext cy="0" cx="0"/>
          <a:chOff y="0" x="0"/>
          <a:chExt cy="0" cx="0"/>
        </a:xfrm>
      </p:grpSpPr>
      <p:sp>
        <p:nvSpPr>
          <p:cNvPr id="141" name="Shape 141"/>
          <p:cNvSpPr txBox="1"/>
          <p:nvPr>
            <p:ph type="title"/>
          </p:nvPr>
        </p:nvSpPr>
        <p:spPr>
          <a:xfrm>
            <a:off y="205975" x="457200"/>
            <a:ext cy="994200" cx="6879600"/>
          </a:xfrm>
          <a:prstGeom prst="rect">
            <a:avLst/>
          </a:prstGeom>
        </p:spPr>
        <p:txBody>
          <a:bodyPr bIns="91425" rIns="91425" lIns="91425" tIns="91425" anchor="b" anchorCtr="0">
            <a:noAutofit/>
          </a:bodyPr>
          <a:lstStyle/>
          <a:p>
            <a:pPr rtl="0" lvl="0">
              <a:lnSpc>
                <a:spcPct val="115000"/>
              </a:lnSpc>
              <a:spcBef>
                <a:spcPts val="2600"/>
              </a:spcBef>
              <a:spcAft>
                <a:spcPts val="800"/>
              </a:spcAft>
              <a:buNone/>
            </a:pPr>
            <a:r>
              <a:rPr b="1" sz="2200" lang="en">
                <a:solidFill>
                  <a:srgbClr val="FFFFFF"/>
                </a:solidFill>
              </a:rPr>
              <a:t>Does the pace of your class/course affect how you grade retests?</a:t>
            </a:r>
          </a:p>
        </p:txBody>
      </p:sp>
      <p:sp>
        <p:nvSpPr>
          <p:cNvPr id="142" name="Shape 142"/>
          <p:cNvSpPr txBox="1"/>
          <p:nvPr>
            <p:ph idx="1" type="body"/>
          </p:nvPr>
        </p:nvSpPr>
        <p:spPr>
          <a:xfrm>
            <a:off y="1388125" x="5668200"/>
            <a:ext cy="3442500" cx="3018300"/>
          </a:xfrm>
          <a:prstGeom prst="rect">
            <a:avLst/>
          </a:prstGeom>
        </p:spPr>
        <p:txBody>
          <a:bodyPr bIns="91425" rIns="91425" lIns="91425" tIns="91425" anchor="t" anchorCtr="0">
            <a:noAutofit/>
          </a:bodyPr>
          <a:lstStyle/>
          <a:p>
            <a:pPr rtl="0">
              <a:spcBef>
                <a:spcPts val="0"/>
              </a:spcBef>
              <a:buNone/>
            </a:pPr>
            <a:r>
              <a:rPr lang="en"/>
              <a:t>Yes- 46%</a:t>
            </a:r>
          </a:p>
          <a:p>
            <a:pPr rtl="0">
              <a:spcBef>
                <a:spcPts val="0"/>
              </a:spcBef>
              <a:buNone/>
            </a:pPr>
            <a:r>
              <a:t/>
            </a:r>
            <a:endParaRPr/>
          </a:p>
          <a:p>
            <a:pPr>
              <a:spcBef>
                <a:spcPts val="0"/>
              </a:spcBef>
              <a:buNone/>
            </a:pPr>
            <a:r>
              <a:rPr lang="en"/>
              <a:t>No- 54%</a:t>
            </a:r>
          </a:p>
        </p:txBody>
      </p:sp>
      <p:pic>
        <p:nvPicPr>
          <p:cNvPr id="143" name="Shape 143"/>
          <p:cNvPicPr preferRelativeResize="0"/>
          <p:nvPr/>
        </p:nvPicPr>
        <p:blipFill>
          <a:blip r:embed="rId3">
            <a:alphaModFix/>
          </a:blip>
          <a:stretch>
            <a:fillRect/>
          </a:stretch>
        </p:blipFill>
        <p:spPr>
          <a:xfrm>
            <a:off y="1388125" x="339575"/>
            <a:ext cy="2367250" cx="50078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steps">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